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6" r:id="rId2"/>
    <p:sldId id="568" r:id="rId3"/>
    <p:sldId id="446" r:id="rId4"/>
    <p:sldId id="575" r:id="rId5"/>
    <p:sldId id="569" r:id="rId6"/>
    <p:sldId id="574" r:id="rId7"/>
    <p:sldId id="571" r:id="rId8"/>
    <p:sldId id="572" r:id="rId9"/>
    <p:sldId id="381" r:id="rId10"/>
    <p:sldId id="391" r:id="rId11"/>
    <p:sldId id="390" r:id="rId12"/>
    <p:sldId id="392" r:id="rId13"/>
    <p:sldId id="492" r:id="rId14"/>
    <p:sldId id="586" r:id="rId15"/>
    <p:sldId id="570" r:id="rId16"/>
    <p:sldId id="587" r:id="rId17"/>
    <p:sldId id="501" r:id="rId18"/>
    <p:sldId id="573" r:id="rId19"/>
    <p:sldId id="274" r:id="rId20"/>
    <p:sldId id="385" r:id="rId21"/>
    <p:sldId id="490" r:id="rId22"/>
    <p:sldId id="488" r:id="rId23"/>
    <p:sldId id="489" r:id="rId24"/>
    <p:sldId id="582" r:id="rId25"/>
    <p:sldId id="583" r:id="rId26"/>
    <p:sldId id="507" r:id="rId27"/>
    <p:sldId id="260" r:id="rId28"/>
    <p:sldId id="261" r:id="rId29"/>
    <p:sldId id="584" r:id="rId30"/>
    <p:sldId id="496" r:id="rId31"/>
    <p:sldId id="499" r:id="rId32"/>
    <p:sldId id="500" r:id="rId33"/>
    <p:sldId id="585" r:id="rId34"/>
    <p:sldId id="526" r:id="rId35"/>
    <p:sldId id="528" r:id="rId36"/>
    <p:sldId id="588" r:id="rId37"/>
    <p:sldId id="552" r:id="rId38"/>
    <p:sldId id="589" r:id="rId39"/>
    <p:sldId id="590" r:id="rId40"/>
    <p:sldId id="592" r:id="rId41"/>
    <p:sldId id="538" r:id="rId42"/>
    <p:sldId id="563" r:id="rId43"/>
    <p:sldId id="564" r:id="rId44"/>
    <p:sldId id="565" r:id="rId45"/>
    <p:sldId id="553" r:id="rId46"/>
    <p:sldId id="567" r:id="rId47"/>
    <p:sldId id="541" r:id="rId48"/>
    <p:sldId id="543" r:id="rId49"/>
    <p:sldId id="544" r:id="rId50"/>
    <p:sldId id="545" r:id="rId51"/>
    <p:sldId id="591" r:id="rId52"/>
    <p:sldId id="464" r:id="rId53"/>
    <p:sldId id="302" r:id="rId54"/>
    <p:sldId id="304" r:id="rId55"/>
    <p:sldId id="505" r:id="rId56"/>
    <p:sldId id="305" r:id="rId57"/>
    <p:sldId id="555" r:id="rId58"/>
    <p:sldId id="554" r:id="rId59"/>
    <p:sldId id="577" r:id="rId60"/>
    <p:sldId id="558" r:id="rId61"/>
    <p:sldId id="578" r:id="rId62"/>
    <p:sldId id="579" r:id="rId63"/>
    <p:sldId id="559" r:id="rId64"/>
    <p:sldId id="580" r:id="rId65"/>
    <p:sldId id="371" r:id="rId66"/>
    <p:sldId id="372" r:id="rId67"/>
    <p:sldId id="373" r:id="rId68"/>
    <p:sldId id="560" r:id="rId69"/>
    <p:sldId id="581" r:id="rId70"/>
    <p:sldId id="350" r:id="rId71"/>
    <p:sldId id="351" r:id="rId72"/>
    <p:sldId id="352" r:id="rId73"/>
    <p:sldId id="561" r:id="rId74"/>
    <p:sldId id="353" r:id="rId75"/>
    <p:sldId id="363" r:id="rId76"/>
    <p:sldId id="356" r:id="rId77"/>
    <p:sldId id="357" r:id="rId78"/>
    <p:sldId id="355" r:id="rId79"/>
    <p:sldId id="362" r:id="rId80"/>
    <p:sldId id="458" r:id="rId81"/>
    <p:sldId id="331" r:id="rId82"/>
    <p:sldId id="576" r:id="rId83"/>
    <p:sldId id="593" r:id="rId8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21" autoAdjust="0"/>
    <p:restoredTop sz="85072" autoAdjust="0"/>
  </p:normalViewPr>
  <p:slideViewPr>
    <p:cSldViewPr snapToGrid="0">
      <p:cViewPr varScale="1">
        <p:scale>
          <a:sx n="60" d="100"/>
          <a:sy n="60" d="100"/>
        </p:scale>
        <p:origin x="13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19996B4A-655D-443B-A587-F8BA2A54A102}" srcId="{388BCA67-B5F1-4FA1-967B-FBDA93F2B09B}" destId="{26AF3E60-C83F-4102-A3A3-97B6720F9B09}" srcOrd="2" destOrd="0" parTransId="{68E24FD6-A09F-4E32-B9AB-9CCAB40080BA}" sibTransId="{4F88733F-9F71-45DC-A6BA-38D418C0CD96}"/>
    <dgm:cxn modelId="{0FBB92A0-CD89-4DE6-9F9B-BFD385EA91AA}" srcId="{388BCA67-B5F1-4FA1-967B-FBDA93F2B09B}" destId="{11069431-4C19-40E6-885B-0A10B2398FB3}" srcOrd="3" destOrd="0" parTransId="{305F7668-DA1C-45CF-B570-434E95B4C04C}" sibTransId="{EB5890CE-1A8D-4B0D-BC60-227BD1F33DD8}"/>
    <dgm:cxn modelId="{233CBB08-E015-48C6-BB98-BBB3FDC4AA72}" srcId="{388BCA67-B5F1-4FA1-967B-FBDA93F2B09B}" destId="{2CDAD628-F429-494C-BAC6-2599D2A95A95}" srcOrd="4" destOrd="0" parTransId="{1F0DAED6-AB67-4903-9AB0-307EAF78A461}" sibTransId="{46C318F1-C631-4863-9F2B-F1DA4DA091C3}"/>
    <dgm:cxn modelId="{FC0DF924-3506-406D-90E7-092A8919D3EC}" type="presOf" srcId="{11069431-4C19-40E6-885B-0A10B2398FB3}" destId="{A1244087-59AA-4F7C-8D52-A3CC1F71A64F}" srcOrd="0" destOrd="0" presId="urn:microsoft.com/office/officeart/2005/8/layout/process4"/>
    <dgm:cxn modelId="{0EEE7367-D7C3-4E44-944F-F078D72BE8EA}" type="presOf" srcId="{94AB1502-08D7-4902-8C33-D3687F9F5DE2}" destId="{1A988A03-0D8C-4549-AA77-6A248011D73B}" srcOrd="0" destOrd="0" presId="urn:microsoft.com/office/officeart/2005/8/layout/process4"/>
    <dgm:cxn modelId="{193048DD-D8D5-4E8C-A2FE-AA0B54CE2547}" type="presOf" srcId="{26AF3E60-C83F-4102-A3A3-97B6720F9B09}" destId="{5230D571-BC86-43B0-9A37-73ECE798EB45}" srcOrd="0" destOrd="0" presId="urn:microsoft.com/office/officeart/2005/8/layout/process4"/>
    <dgm:cxn modelId="{F5F12BFD-70B7-4C86-A068-7168BDB6B60A}" type="presOf" srcId="{2CDAD628-F429-494C-BAC6-2599D2A95A95}" destId="{2F6EA1A5-A4C0-4D33-8E78-EC58E18D8FBA}" srcOrd="0" destOrd="0" presId="urn:microsoft.com/office/officeart/2005/8/layout/process4"/>
    <dgm:cxn modelId="{89DD4EE4-7A67-4E82-918F-1A2ECDA937FD}" type="presOf" srcId="{2B3E2294-218E-4281-B52F-96D4A13C1932}" destId="{0E1CB654-5D70-4B17-A037-D0DF53141D17}"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1F032D6C-E90C-4C60-9C39-415503CDFF8F}" type="presOf" srcId="{388BCA67-B5F1-4FA1-967B-FBDA93F2B09B}" destId="{AE3F25F9-D7D6-4540-A911-3E5C3469747B}" srcOrd="0" destOrd="0" presId="urn:microsoft.com/office/officeart/2005/8/layout/process4"/>
    <dgm:cxn modelId="{BE41B9A7-DD5D-4827-B66C-678AA634D202}" srcId="{388BCA67-B5F1-4FA1-967B-FBDA93F2B09B}" destId="{94AB1502-08D7-4902-8C33-D3687F9F5DE2}" srcOrd="1" destOrd="0" parTransId="{01286944-B6E2-4735-B5EF-5936FF11C656}" sibTransId="{D35A6C76-0859-4DCE-8AC1-8C396DFBF7E0}"/>
    <dgm:cxn modelId="{2A7F8B1E-39FA-4AFA-9C20-7E88F4A7E880}" type="presParOf" srcId="{AE3F25F9-D7D6-4540-A911-3E5C3469747B}" destId="{28205AA4-9A7E-4159-8A38-11C8F637760F}" srcOrd="0" destOrd="0" presId="urn:microsoft.com/office/officeart/2005/8/layout/process4"/>
    <dgm:cxn modelId="{6B897549-F882-421A-87D3-B02B137F4C64}" type="presParOf" srcId="{28205AA4-9A7E-4159-8A38-11C8F637760F}" destId="{2F6EA1A5-A4C0-4D33-8E78-EC58E18D8FBA}" srcOrd="0" destOrd="0" presId="urn:microsoft.com/office/officeart/2005/8/layout/process4"/>
    <dgm:cxn modelId="{F07C4563-188A-4957-858E-432197CA7B36}" type="presParOf" srcId="{AE3F25F9-D7D6-4540-A911-3E5C3469747B}" destId="{F5C188CB-221F-4D73-B950-9EE66BFF1954}" srcOrd="1" destOrd="0" presId="urn:microsoft.com/office/officeart/2005/8/layout/process4"/>
    <dgm:cxn modelId="{176BD76F-116C-420C-ACB5-F661345B691B}" type="presParOf" srcId="{AE3F25F9-D7D6-4540-A911-3E5C3469747B}" destId="{A852A360-70FE-489A-AAB6-0B27E77D4C0D}" srcOrd="2" destOrd="0" presId="urn:microsoft.com/office/officeart/2005/8/layout/process4"/>
    <dgm:cxn modelId="{EABCE3C8-632C-479D-A4C9-A8B21F5FB55F}" type="presParOf" srcId="{A852A360-70FE-489A-AAB6-0B27E77D4C0D}" destId="{A1244087-59AA-4F7C-8D52-A3CC1F71A64F}" srcOrd="0" destOrd="0" presId="urn:microsoft.com/office/officeart/2005/8/layout/process4"/>
    <dgm:cxn modelId="{3A07147D-7BC5-49F3-AB44-7B971EA31533}" type="presParOf" srcId="{AE3F25F9-D7D6-4540-A911-3E5C3469747B}" destId="{9BEBEF98-A395-4774-8E07-34496FE0AEA6}" srcOrd="3" destOrd="0" presId="urn:microsoft.com/office/officeart/2005/8/layout/process4"/>
    <dgm:cxn modelId="{BDD957DB-D3CC-492A-A2B3-2A1A37A13578}" type="presParOf" srcId="{AE3F25F9-D7D6-4540-A911-3E5C3469747B}" destId="{BBEF0AC2-1F05-4A45-9677-36212FECDF97}" srcOrd="4" destOrd="0" presId="urn:microsoft.com/office/officeart/2005/8/layout/process4"/>
    <dgm:cxn modelId="{E280E38F-D7BC-42FF-8C8C-9F92614FBF8B}" type="presParOf" srcId="{BBEF0AC2-1F05-4A45-9677-36212FECDF97}" destId="{5230D571-BC86-43B0-9A37-73ECE798EB45}" srcOrd="0" destOrd="0" presId="urn:microsoft.com/office/officeart/2005/8/layout/process4"/>
    <dgm:cxn modelId="{5E91D978-ADF4-4945-B219-9FEE681E08C6}" type="presParOf" srcId="{AE3F25F9-D7D6-4540-A911-3E5C3469747B}" destId="{8BFF3E1B-7AFE-46F5-9658-2F88DA14D2FD}" srcOrd="5" destOrd="0" presId="urn:microsoft.com/office/officeart/2005/8/layout/process4"/>
    <dgm:cxn modelId="{0F59345F-4AFD-433E-8B08-B5485F5EBD9C}" type="presParOf" srcId="{AE3F25F9-D7D6-4540-A911-3E5C3469747B}" destId="{85A38E1C-4A53-4607-9192-A7D21621AA71}" srcOrd="6" destOrd="0" presId="urn:microsoft.com/office/officeart/2005/8/layout/process4"/>
    <dgm:cxn modelId="{4AC74FDD-DA7D-4449-AABB-E87EB34C62FD}" type="presParOf" srcId="{85A38E1C-4A53-4607-9192-A7D21621AA71}" destId="{1A988A03-0D8C-4549-AA77-6A248011D73B}" srcOrd="0" destOrd="0" presId="urn:microsoft.com/office/officeart/2005/8/layout/process4"/>
    <dgm:cxn modelId="{2922E582-EAA4-46F6-8AFB-CE7A3B9A95D2}" type="presParOf" srcId="{AE3F25F9-D7D6-4540-A911-3E5C3469747B}" destId="{D1F1089E-C2D1-4571-8D26-13FEC0B5A1E2}" srcOrd="7" destOrd="0" presId="urn:microsoft.com/office/officeart/2005/8/layout/process4"/>
    <dgm:cxn modelId="{A0DC822C-6BAC-4EC1-8FD5-91F586935711}" type="presParOf" srcId="{AE3F25F9-D7D6-4540-A911-3E5C3469747B}" destId="{30FA2506-07D9-46E4-BDB5-DCE89919A9AA}" srcOrd="8" destOrd="0" presId="urn:microsoft.com/office/officeart/2005/8/layout/process4"/>
    <dgm:cxn modelId="{93226D76-FA2C-4A25-98FF-7EA382032F5E}"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a:ln w="57150">
          <a:noFill/>
        </a:ln>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7C6765A7-435E-47A7-8CF6-80AC840BD290}">
      <dgm:prSet phldrT="[文字]" custT="1"/>
      <dgm:spPr>
        <a:ln w="57150">
          <a:noFill/>
        </a:ln>
      </dgm:spPr>
      <dgm:t>
        <a:bodyPr/>
        <a:lstStyle/>
        <a:p>
          <a:r>
            <a:rPr lang="en-US" altLang="zh-TW" sz="2400" dirty="0" smtClean="0"/>
            <a:t>Early Stopping</a:t>
          </a:r>
          <a:endParaRPr lang="zh-TW" altLang="en-US" sz="2400" dirty="0"/>
        </a:p>
      </dgm:t>
    </dgm:pt>
    <dgm:pt modelId="{8C22A06E-1A97-479D-8B80-30D26D5A7527}" type="parTrans" cxnId="{5BBEE183-8BC0-43D5-8915-8B61E3003A9A}">
      <dgm:prSet/>
      <dgm:spPr/>
      <dgm:t>
        <a:bodyPr/>
        <a:lstStyle/>
        <a:p>
          <a:endParaRPr lang="zh-TW" altLang="en-US"/>
        </a:p>
      </dgm:t>
    </dgm:pt>
    <dgm:pt modelId="{6D061780-808D-4942-A35B-EB68276C25B4}" type="sibTrans" cxnId="{5BBEE183-8BC0-43D5-8915-8B61E3003A9A}">
      <dgm:prSet/>
      <dgm:spPr/>
      <dgm:t>
        <a:bodyPr/>
        <a:lstStyle/>
        <a:p>
          <a:endParaRPr lang="zh-TW" altLang="en-US"/>
        </a:p>
      </dgm:t>
    </dgm:pt>
    <dgm:pt modelId="{0D3770E9-6A12-4122-954B-D1C8BCAA9BDB}">
      <dgm:prSet phldrT="[文字]" custT="1"/>
      <dgm:spPr>
        <a:ln w="57150">
          <a:noFill/>
        </a:ln>
      </dgm:spPr>
      <dgm:t>
        <a:bodyPr/>
        <a:lstStyle/>
        <a:p>
          <a:r>
            <a:rPr lang="en-US" altLang="zh-TW" sz="2400" dirty="0" smtClean="0"/>
            <a:t>Weight Decay</a:t>
          </a:r>
          <a:endParaRPr lang="zh-TW" altLang="en-US" sz="2400" dirty="0"/>
        </a:p>
      </dgm:t>
    </dgm:pt>
    <dgm:pt modelId="{F3790DF7-327A-4C6F-8D43-A64132BBE473}" type="parTrans" cxnId="{55CD2676-95C5-4009-A384-4B7E718C032B}">
      <dgm:prSet/>
      <dgm:spPr/>
      <dgm:t>
        <a:bodyPr/>
        <a:lstStyle/>
        <a:p>
          <a:endParaRPr lang="zh-TW" altLang="en-US"/>
        </a:p>
      </dgm:t>
    </dgm:pt>
    <dgm:pt modelId="{3E24156A-DEBA-4DCD-8DC5-E5A2BBADE042}" type="sibTrans" cxnId="{55CD2676-95C5-4009-A384-4B7E718C032B}">
      <dgm:prSet/>
      <dgm:spPr/>
      <dgm:t>
        <a:bodyPr/>
        <a:lstStyle/>
        <a:p>
          <a:endParaRPr lang="zh-TW" altLang="en-US"/>
        </a:p>
      </dgm:t>
    </dgm:pt>
    <dgm:pt modelId="{20BD36BB-BFC9-4489-9F09-B0DF5FF79658}">
      <dgm:prSet phldrT="[文字]" custT="1"/>
      <dgm:spPr>
        <a:ln w="57150">
          <a:noFill/>
        </a:ln>
      </dgm:spPr>
      <dgm:t>
        <a:bodyPr/>
        <a:lstStyle/>
        <a:p>
          <a:r>
            <a:rPr lang="en-US" altLang="zh-TW" sz="2400" dirty="0" smtClean="0"/>
            <a:t>Dropout</a:t>
          </a:r>
          <a:endParaRPr lang="zh-TW" altLang="en-US" sz="2400" dirty="0"/>
        </a:p>
      </dgm:t>
    </dgm:pt>
    <dgm:pt modelId="{12182997-A81A-4040-9599-8BAE7DC9AF8C}" type="parTrans" cxnId="{D370BE8C-872D-4CB3-A20B-2A1ED453C6F8}">
      <dgm:prSet/>
      <dgm:spPr/>
      <dgm:t>
        <a:bodyPr/>
        <a:lstStyle/>
        <a:p>
          <a:endParaRPr lang="zh-TW" altLang="en-US"/>
        </a:p>
      </dgm:t>
    </dgm:pt>
    <dgm:pt modelId="{70C01F23-AB3C-406A-8650-BEB269582B74}" type="sibTrans" cxnId="{D370BE8C-872D-4CB3-A20B-2A1ED453C6F8}">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843BE858-AEF4-4A93-B951-F58FCC79A4B1}" type="pres">
      <dgm:prSet presAssocID="{2CDAD628-F429-494C-BAC6-2599D2A95A95}" presName="entireBox" presStyleLbl="node1" presStyleIdx="0" presStyleCnt="5"/>
      <dgm:spPr/>
      <dgm:t>
        <a:bodyPr/>
        <a:lstStyle/>
        <a:p>
          <a:endParaRPr lang="zh-TW" altLang="en-US"/>
        </a:p>
      </dgm:t>
    </dgm:pt>
    <dgm:pt modelId="{7719F80D-E0B8-4E76-A1C3-062E3590A3B1}" type="pres">
      <dgm:prSet presAssocID="{2CDAD628-F429-494C-BAC6-2599D2A95A95}" presName="descendantBox" presStyleCnt="0"/>
      <dgm:spPr/>
    </dgm:pt>
    <dgm:pt modelId="{F26B1B0B-F539-4F4A-9CB2-D9032F846189}" type="pres">
      <dgm:prSet presAssocID="{7C6765A7-435E-47A7-8CF6-80AC840BD290}" presName="childTextBox" presStyleLbl="fgAccFollowNode1" presStyleIdx="0" presStyleCnt="3">
        <dgm:presLayoutVars>
          <dgm:bulletEnabled val="1"/>
        </dgm:presLayoutVars>
      </dgm:prSet>
      <dgm:spPr/>
      <dgm:t>
        <a:bodyPr/>
        <a:lstStyle/>
        <a:p>
          <a:endParaRPr lang="zh-TW" altLang="en-US"/>
        </a:p>
      </dgm:t>
    </dgm:pt>
    <dgm:pt modelId="{C24A6798-1B1C-47A3-9A4D-4F91B7D8B015}" type="pres">
      <dgm:prSet presAssocID="{0D3770E9-6A12-4122-954B-D1C8BCAA9BDB}" presName="childTextBox" presStyleLbl="fgAccFollowNode1" presStyleIdx="1" presStyleCnt="3">
        <dgm:presLayoutVars>
          <dgm:bulletEnabled val="1"/>
        </dgm:presLayoutVars>
      </dgm:prSet>
      <dgm:spPr/>
      <dgm:t>
        <a:bodyPr/>
        <a:lstStyle/>
        <a:p>
          <a:endParaRPr lang="zh-TW" altLang="en-US"/>
        </a:p>
      </dgm:t>
    </dgm:pt>
    <dgm:pt modelId="{C99AF573-7D3B-4F7F-9CD8-32B004C288C1}" type="pres">
      <dgm:prSet presAssocID="{20BD36BB-BFC9-4489-9F09-B0DF5FF79658}" presName="childTextBox" presStyleLbl="fgAccFollowNode1" presStyleIdx="2" presStyleCnt="3">
        <dgm:presLayoutVars>
          <dgm:bulletEnabled val="1"/>
        </dgm:presLayoutVars>
      </dgm:prSet>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134A2745-FB37-4524-BCCB-2BA8CE4A696C}" type="presOf" srcId="{2B3E2294-218E-4281-B52F-96D4A13C1932}" destId="{0E1CB654-5D70-4B17-A037-D0DF53141D17}" srcOrd="0" destOrd="0" presId="urn:microsoft.com/office/officeart/2005/8/layout/process4"/>
    <dgm:cxn modelId="{98D5A15A-E516-43FC-A38B-2F6957C416BB}" type="presOf" srcId="{2CDAD628-F429-494C-BAC6-2599D2A95A95}" destId="{2F6EA1A5-A4C0-4D33-8E78-EC58E18D8FBA}" srcOrd="0" destOrd="0" presId="urn:microsoft.com/office/officeart/2005/8/layout/process4"/>
    <dgm:cxn modelId="{DD8417AF-5C96-4954-ADD0-4DDCC2A79256}" type="presOf" srcId="{7C6765A7-435E-47A7-8CF6-80AC840BD290}" destId="{F26B1B0B-F539-4F4A-9CB2-D9032F846189}" srcOrd="0" destOrd="0" presId="urn:microsoft.com/office/officeart/2005/8/layout/process4"/>
    <dgm:cxn modelId="{0CADF3C6-A0F7-43C8-B684-C7E3F1B8E2E1}" type="presOf" srcId="{26AF3E60-C83F-4102-A3A3-97B6720F9B09}" destId="{5230D571-BC86-43B0-9A37-73ECE798EB45}" srcOrd="0" destOrd="0" presId="urn:microsoft.com/office/officeart/2005/8/layout/process4"/>
    <dgm:cxn modelId="{E51CF6C9-E2AA-46E1-9E57-12ACCB457AC4}" type="presOf" srcId="{388BCA67-B5F1-4FA1-967B-FBDA93F2B09B}" destId="{AE3F25F9-D7D6-4540-A911-3E5C3469747B}" srcOrd="0" destOrd="0" presId="urn:microsoft.com/office/officeart/2005/8/layout/process4"/>
    <dgm:cxn modelId="{55CD2676-95C5-4009-A384-4B7E718C032B}" srcId="{2CDAD628-F429-494C-BAC6-2599D2A95A95}" destId="{0D3770E9-6A12-4122-954B-D1C8BCAA9BDB}" srcOrd="1" destOrd="0" parTransId="{F3790DF7-327A-4C6F-8D43-A64132BBE473}" sibTransId="{3E24156A-DEBA-4DCD-8DC5-E5A2BBADE042}"/>
    <dgm:cxn modelId="{19996B4A-655D-443B-A587-F8BA2A54A102}" srcId="{388BCA67-B5F1-4FA1-967B-FBDA93F2B09B}" destId="{26AF3E60-C83F-4102-A3A3-97B6720F9B09}" srcOrd="2" destOrd="0" parTransId="{68E24FD6-A09F-4E32-B9AB-9CCAB40080BA}" sibTransId="{4F88733F-9F71-45DC-A6BA-38D418C0CD96}"/>
    <dgm:cxn modelId="{5BBEE183-8BC0-43D5-8915-8B61E3003A9A}" srcId="{2CDAD628-F429-494C-BAC6-2599D2A95A95}" destId="{7C6765A7-435E-47A7-8CF6-80AC840BD290}" srcOrd="0" destOrd="0" parTransId="{8C22A06E-1A97-479D-8B80-30D26D5A7527}" sibTransId="{6D061780-808D-4942-A35B-EB68276C25B4}"/>
    <dgm:cxn modelId="{8743B26D-0C6E-4551-8AB2-984FA712A2B2}" type="presOf" srcId="{0D3770E9-6A12-4122-954B-D1C8BCAA9BDB}" destId="{C24A6798-1B1C-47A3-9A4D-4F91B7D8B015}" srcOrd="0" destOrd="0" presId="urn:microsoft.com/office/officeart/2005/8/layout/process4"/>
    <dgm:cxn modelId="{F13104AC-5240-4B94-A017-167265731249}" type="presOf" srcId="{11069431-4C19-40E6-885B-0A10B2398FB3}" destId="{A1244087-59AA-4F7C-8D52-A3CC1F71A64F}" srcOrd="0" destOrd="0" presId="urn:microsoft.com/office/officeart/2005/8/layout/process4"/>
    <dgm:cxn modelId="{0FBB92A0-CD89-4DE6-9F9B-BFD385EA91AA}" srcId="{388BCA67-B5F1-4FA1-967B-FBDA93F2B09B}" destId="{11069431-4C19-40E6-885B-0A10B2398FB3}" srcOrd="3" destOrd="0" parTransId="{305F7668-DA1C-45CF-B570-434E95B4C04C}" sibTransId="{EB5890CE-1A8D-4B0D-BC60-227BD1F33DD8}"/>
    <dgm:cxn modelId="{233CBB08-E015-48C6-BB98-BBB3FDC4AA72}" srcId="{388BCA67-B5F1-4FA1-967B-FBDA93F2B09B}" destId="{2CDAD628-F429-494C-BAC6-2599D2A95A95}" srcOrd="4" destOrd="0" parTransId="{1F0DAED6-AB67-4903-9AB0-307EAF78A461}" sibTransId="{46C318F1-C631-4863-9F2B-F1DA4DA091C3}"/>
    <dgm:cxn modelId="{D370BE8C-872D-4CB3-A20B-2A1ED453C6F8}" srcId="{2CDAD628-F429-494C-BAC6-2599D2A95A95}" destId="{20BD36BB-BFC9-4489-9F09-B0DF5FF79658}" srcOrd="2" destOrd="0" parTransId="{12182997-A81A-4040-9599-8BAE7DC9AF8C}" sibTransId="{70C01F23-AB3C-406A-8650-BEB269582B74}"/>
    <dgm:cxn modelId="{F7BFF408-BDC3-42A6-8FE2-D68049FAED67}" type="presOf" srcId="{94AB1502-08D7-4902-8C33-D3687F9F5DE2}" destId="{1A988A03-0D8C-4549-AA77-6A248011D73B}" srcOrd="0" destOrd="0" presId="urn:microsoft.com/office/officeart/2005/8/layout/process4"/>
    <dgm:cxn modelId="{BB6E10B0-6BCB-4322-9F38-5B07B70EAA18}" type="presOf" srcId="{2CDAD628-F429-494C-BAC6-2599D2A95A95}" destId="{843BE858-AEF4-4A93-B951-F58FCC79A4B1}" srcOrd="1"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890B74A5-85E3-4588-9B45-81F398AFC1B9}" type="presOf" srcId="{20BD36BB-BFC9-4489-9F09-B0DF5FF79658}" destId="{C99AF573-7D3B-4F7F-9CD8-32B004C288C1}" srcOrd="0" destOrd="0" presId="urn:microsoft.com/office/officeart/2005/8/layout/process4"/>
    <dgm:cxn modelId="{BE41B9A7-DD5D-4827-B66C-678AA634D202}" srcId="{388BCA67-B5F1-4FA1-967B-FBDA93F2B09B}" destId="{94AB1502-08D7-4902-8C33-D3687F9F5DE2}" srcOrd="1" destOrd="0" parTransId="{01286944-B6E2-4735-B5EF-5936FF11C656}" sibTransId="{D35A6C76-0859-4DCE-8AC1-8C396DFBF7E0}"/>
    <dgm:cxn modelId="{9385324E-05C4-4A22-88A8-584530C4343F}" type="presParOf" srcId="{AE3F25F9-D7D6-4540-A911-3E5C3469747B}" destId="{28205AA4-9A7E-4159-8A38-11C8F637760F}" srcOrd="0" destOrd="0" presId="urn:microsoft.com/office/officeart/2005/8/layout/process4"/>
    <dgm:cxn modelId="{8CC21023-8E04-4B81-B132-2F85E0A02DFD}" type="presParOf" srcId="{28205AA4-9A7E-4159-8A38-11C8F637760F}" destId="{2F6EA1A5-A4C0-4D33-8E78-EC58E18D8FBA}" srcOrd="0" destOrd="0" presId="urn:microsoft.com/office/officeart/2005/8/layout/process4"/>
    <dgm:cxn modelId="{38CB0AD9-135C-4EE9-8F9D-434F0C0DAD8A}" type="presParOf" srcId="{28205AA4-9A7E-4159-8A38-11C8F637760F}" destId="{843BE858-AEF4-4A93-B951-F58FCC79A4B1}" srcOrd="1" destOrd="0" presId="urn:microsoft.com/office/officeart/2005/8/layout/process4"/>
    <dgm:cxn modelId="{3A246964-B95F-41B2-B6D3-4453BCBEACE2}" type="presParOf" srcId="{28205AA4-9A7E-4159-8A38-11C8F637760F}" destId="{7719F80D-E0B8-4E76-A1C3-062E3590A3B1}" srcOrd="2" destOrd="0" presId="urn:microsoft.com/office/officeart/2005/8/layout/process4"/>
    <dgm:cxn modelId="{4F40B13D-0EB5-4436-A4B5-77D037549B76}" type="presParOf" srcId="{7719F80D-E0B8-4E76-A1C3-062E3590A3B1}" destId="{F26B1B0B-F539-4F4A-9CB2-D9032F846189}" srcOrd="0" destOrd="0" presId="urn:microsoft.com/office/officeart/2005/8/layout/process4"/>
    <dgm:cxn modelId="{8942ACD7-FC7B-412A-9215-1FA7F6FDA6DE}" type="presParOf" srcId="{7719F80D-E0B8-4E76-A1C3-062E3590A3B1}" destId="{C24A6798-1B1C-47A3-9A4D-4F91B7D8B015}" srcOrd="1" destOrd="0" presId="urn:microsoft.com/office/officeart/2005/8/layout/process4"/>
    <dgm:cxn modelId="{7ED9DD02-A291-4FD4-AC14-5DBA9550747F}" type="presParOf" srcId="{7719F80D-E0B8-4E76-A1C3-062E3590A3B1}" destId="{C99AF573-7D3B-4F7F-9CD8-32B004C288C1}" srcOrd="2" destOrd="0" presId="urn:microsoft.com/office/officeart/2005/8/layout/process4"/>
    <dgm:cxn modelId="{BC22AFCF-E2E9-4936-9C13-8FDE45A886DF}" type="presParOf" srcId="{AE3F25F9-D7D6-4540-A911-3E5C3469747B}" destId="{F5C188CB-221F-4D73-B950-9EE66BFF1954}" srcOrd="1" destOrd="0" presId="urn:microsoft.com/office/officeart/2005/8/layout/process4"/>
    <dgm:cxn modelId="{F86D6B26-FC0C-4167-8181-3B7FF33D40C2}" type="presParOf" srcId="{AE3F25F9-D7D6-4540-A911-3E5C3469747B}" destId="{A852A360-70FE-489A-AAB6-0B27E77D4C0D}" srcOrd="2" destOrd="0" presId="urn:microsoft.com/office/officeart/2005/8/layout/process4"/>
    <dgm:cxn modelId="{EFB3BF22-1AB5-4FB1-B454-7EDA241A8D19}" type="presParOf" srcId="{A852A360-70FE-489A-AAB6-0B27E77D4C0D}" destId="{A1244087-59AA-4F7C-8D52-A3CC1F71A64F}" srcOrd="0" destOrd="0" presId="urn:microsoft.com/office/officeart/2005/8/layout/process4"/>
    <dgm:cxn modelId="{BF9B2B35-A08B-48B9-B3BE-B61CDB8FDD47}" type="presParOf" srcId="{AE3F25F9-D7D6-4540-A911-3E5C3469747B}" destId="{9BEBEF98-A395-4774-8E07-34496FE0AEA6}" srcOrd="3" destOrd="0" presId="urn:microsoft.com/office/officeart/2005/8/layout/process4"/>
    <dgm:cxn modelId="{F31A4C5F-4578-4F17-9323-FC55EB8EA41A}" type="presParOf" srcId="{AE3F25F9-D7D6-4540-A911-3E5C3469747B}" destId="{BBEF0AC2-1F05-4A45-9677-36212FECDF97}" srcOrd="4" destOrd="0" presId="urn:microsoft.com/office/officeart/2005/8/layout/process4"/>
    <dgm:cxn modelId="{C510AD70-9D2B-4015-B2DE-143E7C3B5DEE}" type="presParOf" srcId="{BBEF0AC2-1F05-4A45-9677-36212FECDF97}" destId="{5230D571-BC86-43B0-9A37-73ECE798EB45}" srcOrd="0" destOrd="0" presId="urn:microsoft.com/office/officeart/2005/8/layout/process4"/>
    <dgm:cxn modelId="{8958E6A1-3E78-4458-A808-FC727441A805}" type="presParOf" srcId="{AE3F25F9-D7D6-4540-A911-3E5C3469747B}" destId="{8BFF3E1B-7AFE-46F5-9658-2F88DA14D2FD}" srcOrd="5" destOrd="0" presId="urn:microsoft.com/office/officeart/2005/8/layout/process4"/>
    <dgm:cxn modelId="{B426C826-8836-40E1-B70E-07A5334A12FC}" type="presParOf" srcId="{AE3F25F9-D7D6-4540-A911-3E5C3469747B}" destId="{85A38E1C-4A53-4607-9192-A7D21621AA71}" srcOrd="6" destOrd="0" presId="urn:microsoft.com/office/officeart/2005/8/layout/process4"/>
    <dgm:cxn modelId="{75C6992F-AE65-4EA2-B46A-1161C4895BC8}" type="presParOf" srcId="{85A38E1C-4A53-4607-9192-A7D21621AA71}" destId="{1A988A03-0D8C-4549-AA77-6A248011D73B}" srcOrd="0" destOrd="0" presId="urn:microsoft.com/office/officeart/2005/8/layout/process4"/>
    <dgm:cxn modelId="{C506FAF9-333A-43B8-9450-B106109C92CC}" type="presParOf" srcId="{AE3F25F9-D7D6-4540-A911-3E5C3469747B}" destId="{D1F1089E-C2D1-4571-8D26-13FEC0B5A1E2}" srcOrd="7" destOrd="0" presId="urn:microsoft.com/office/officeart/2005/8/layout/process4"/>
    <dgm:cxn modelId="{25C25426-7685-46E7-8058-FF9956037820}" type="presParOf" srcId="{AE3F25F9-D7D6-4540-A911-3E5C3469747B}" destId="{30FA2506-07D9-46E4-BDB5-DCE89919A9AA}" srcOrd="8" destOrd="0" presId="urn:microsoft.com/office/officeart/2005/8/layout/process4"/>
    <dgm:cxn modelId="{BFF7E79C-87A1-4D64-B5FE-4474BF0E30C0}"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a:ln w="57150">
          <a:noFill/>
        </a:ln>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7C6765A7-435E-47A7-8CF6-80AC840BD290}">
      <dgm:prSet phldrT="[文字]" custT="1"/>
      <dgm:spPr>
        <a:ln w="38100">
          <a:solidFill>
            <a:srgbClr val="FF0000"/>
          </a:solidFill>
        </a:ln>
      </dgm:spPr>
      <dgm:t>
        <a:bodyPr/>
        <a:lstStyle/>
        <a:p>
          <a:r>
            <a:rPr lang="en-US" altLang="zh-TW" sz="2400" dirty="0" smtClean="0"/>
            <a:t>Early Stopping</a:t>
          </a:r>
          <a:endParaRPr lang="zh-TW" altLang="en-US" sz="2400" dirty="0"/>
        </a:p>
      </dgm:t>
    </dgm:pt>
    <dgm:pt modelId="{8C22A06E-1A97-479D-8B80-30D26D5A7527}" type="parTrans" cxnId="{5BBEE183-8BC0-43D5-8915-8B61E3003A9A}">
      <dgm:prSet/>
      <dgm:spPr/>
      <dgm:t>
        <a:bodyPr/>
        <a:lstStyle/>
        <a:p>
          <a:endParaRPr lang="zh-TW" altLang="en-US"/>
        </a:p>
      </dgm:t>
    </dgm:pt>
    <dgm:pt modelId="{6D061780-808D-4942-A35B-EB68276C25B4}" type="sibTrans" cxnId="{5BBEE183-8BC0-43D5-8915-8B61E3003A9A}">
      <dgm:prSet/>
      <dgm:spPr/>
      <dgm:t>
        <a:bodyPr/>
        <a:lstStyle/>
        <a:p>
          <a:endParaRPr lang="zh-TW" altLang="en-US"/>
        </a:p>
      </dgm:t>
    </dgm:pt>
    <dgm:pt modelId="{0D3770E9-6A12-4122-954B-D1C8BCAA9BDB}">
      <dgm:prSet phldrT="[文字]" custT="1"/>
      <dgm:spPr>
        <a:ln w="57150">
          <a:noFill/>
        </a:ln>
      </dgm:spPr>
      <dgm:t>
        <a:bodyPr/>
        <a:lstStyle/>
        <a:p>
          <a:r>
            <a:rPr lang="en-US" altLang="zh-TW" sz="2400" dirty="0" smtClean="0"/>
            <a:t>Weight Decay</a:t>
          </a:r>
          <a:endParaRPr lang="zh-TW" altLang="en-US" sz="2400" dirty="0"/>
        </a:p>
      </dgm:t>
    </dgm:pt>
    <dgm:pt modelId="{F3790DF7-327A-4C6F-8D43-A64132BBE473}" type="parTrans" cxnId="{55CD2676-95C5-4009-A384-4B7E718C032B}">
      <dgm:prSet/>
      <dgm:spPr/>
      <dgm:t>
        <a:bodyPr/>
        <a:lstStyle/>
        <a:p>
          <a:endParaRPr lang="zh-TW" altLang="en-US"/>
        </a:p>
      </dgm:t>
    </dgm:pt>
    <dgm:pt modelId="{3E24156A-DEBA-4DCD-8DC5-E5A2BBADE042}" type="sibTrans" cxnId="{55CD2676-95C5-4009-A384-4B7E718C032B}">
      <dgm:prSet/>
      <dgm:spPr/>
      <dgm:t>
        <a:bodyPr/>
        <a:lstStyle/>
        <a:p>
          <a:endParaRPr lang="zh-TW" altLang="en-US"/>
        </a:p>
      </dgm:t>
    </dgm:pt>
    <dgm:pt modelId="{20BD36BB-BFC9-4489-9F09-B0DF5FF79658}">
      <dgm:prSet phldrT="[文字]" custT="1"/>
      <dgm:spPr>
        <a:ln w="57150">
          <a:noFill/>
        </a:ln>
      </dgm:spPr>
      <dgm:t>
        <a:bodyPr/>
        <a:lstStyle/>
        <a:p>
          <a:r>
            <a:rPr lang="en-US" altLang="zh-TW" sz="2400" dirty="0" smtClean="0"/>
            <a:t>Dropout</a:t>
          </a:r>
          <a:endParaRPr lang="zh-TW" altLang="en-US" sz="2400" dirty="0"/>
        </a:p>
      </dgm:t>
    </dgm:pt>
    <dgm:pt modelId="{12182997-A81A-4040-9599-8BAE7DC9AF8C}" type="parTrans" cxnId="{D370BE8C-872D-4CB3-A20B-2A1ED453C6F8}">
      <dgm:prSet/>
      <dgm:spPr/>
      <dgm:t>
        <a:bodyPr/>
        <a:lstStyle/>
        <a:p>
          <a:endParaRPr lang="zh-TW" altLang="en-US"/>
        </a:p>
      </dgm:t>
    </dgm:pt>
    <dgm:pt modelId="{70C01F23-AB3C-406A-8650-BEB269582B74}" type="sibTrans" cxnId="{D370BE8C-872D-4CB3-A20B-2A1ED453C6F8}">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843BE858-AEF4-4A93-B951-F58FCC79A4B1}" type="pres">
      <dgm:prSet presAssocID="{2CDAD628-F429-494C-BAC6-2599D2A95A95}" presName="entireBox" presStyleLbl="node1" presStyleIdx="0" presStyleCnt="5"/>
      <dgm:spPr/>
      <dgm:t>
        <a:bodyPr/>
        <a:lstStyle/>
        <a:p>
          <a:endParaRPr lang="zh-TW" altLang="en-US"/>
        </a:p>
      </dgm:t>
    </dgm:pt>
    <dgm:pt modelId="{7719F80D-E0B8-4E76-A1C3-062E3590A3B1}" type="pres">
      <dgm:prSet presAssocID="{2CDAD628-F429-494C-BAC6-2599D2A95A95}" presName="descendantBox" presStyleCnt="0"/>
      <dgm:spPr/>
    </dgm:pt>
    <dgm:pt modelId="{F26B1B0B-F539-4F4A-9CB2-D9032F846189}" type="pres">
      <dgm:prSet presAssocID="{7C6765A7-435E-47A7-8CF6-80AC840BD290}" presName="childTextBox" presStyleLbl="fgAccFollowNode1" presStyleIdx="0" presStyleCnt="3">
        <dgm:presLayoutVars>
          <dgm:bulletEnabled val="1"/>
        </dgm:presLayoutVars>
      </dgm:prSet>
      <dgm:spPr/>
      <dgm:t>
        <a:bodyPr/>
        <a:lstStyle/>
        <a:p>
          <a:endParaRPr lang="zh-TW" altLang="en-US"/>
        </a:p>
      </dgm:t>
    </dgm:pt>
    <dgm:pt modelId="{C24A6798-1B1C-47A3-9A4D-4F91B7D8B015}" type="pres">
      <dgm:prSet presAssocID="{0D3770E9-6A12-4122-954B-D1C8BCAA9BDB}" presName="childTextBox" presStyleLbl="fgAccFollowNode1" presStyleIdx="1" presStyleCnt="3">
        <dgm:presLayoutVars>
          <dgm:bulletEnabled val="1"/>
        </dgm:presLayoutVars>
      </dgm:prSet>
      <dgm:spPr/>
      <dgm:t>
        <a:bodyPr/>
        <a:lstStyle/>
        <a:p>
          <a:endParaRPr lang="zh-TW" altLang="en-US"/>
        </a:p>
      </dgm:t>
    </dgm:pt>
    <dgm:pt modelId="{C99AF573-7D3B-4F7F-9CD8-32B004C288C1}" type="pres">
      <dgm:prSet presAssocID="{20BD36BB-BFC9-4489-9F09-B0DF5FF79658}" presName="childTextBox" presStyleLbl="fgAccFollowNode1" presStyleIdx="2" presStyleCnt="3">
        <dgm:presLayoutVars>
          <dgm:bulletEnabled val="1"/>
        </dgm:presLayoutVars>
      </dgm:prSet>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2BD1CD30-1279-440C-9121-1DD9AD699630}" type="presOf" srcId="{7C6765A7-435E-47A7-8CF6-80AC840BD290}" destId="{F26B1B0B-F539-4F4A-9CB2-D9032F846189}" srcOrd="0" destOrd="0" presId="urn:microsoft.com/office/officeart/2005/8/layout/process4"/>
    <dgm:cxn modelId="{2E3EACE5-D592-4CA0-909A-3E095A530088}" type="presOf" srcId="{2B3E2294-218E-4281-B52F-96D4A13C1932}" destId="{0E1CB654-5D70-4B17-A037-D0DF53141D17}" srcOrd="0" destOrd="0" presId="urn:microsoft.com/office/officeart/2005/8/layout/process4"/>
    <dgm:cxn modelId="{19996B4A-655D-443B-A587-F8BA2A54A102}" srcId="{388BCA67-B5F1-4FA1-967B-FBDA93F2B09B}" destId="{26AF3E60-C83F-4102-A3A3-97B6720F9B09}" srcOrd="2" destOrd="0" parTransId="{68E24FD6-A09F-4E32-B9AB-9CCAB40080BA}" sibTransId="{4F88733F-9F71-45DC-A6BA-38D418C0CD96}"/>
    <dgm:cxn modelId="{D370BE8C-872D-4CB3-A20B-2A1ED453C6F8}" srcId="{2CDAD628-F429-494C-BAC6-2599D2A95A95}" destId="{20BD36BB-BFC9-4489-9F09-B0DF5FF79658}" srcOrd="2" destOrd="0" parTransId="{12182997-A81A-4040-9599-8BAE7DC9AF8C}" sibTransId="{70C01F23-AB3C-406A-8650-BEB269582B74}"/>
    <dgm:cxn modelId="{C7E237B7-A865-495D-BFBB-0E0C9886FB36}" type="presOf" srcId="{0D3770E9-6A12-4122-954B-D1C8BCAA9BDB}" destId="{C24A6798-1B1C-47A3-9A4D-4F91B7D8B015}" srcOrd="0" destOrd="0" presId="urn:microsoft.com/office/officeart/2005/8/layout/process4"/>
    <dgm:cxn modelId="{E51F04BB-61BF-499B-BB2C-3910D2A6C4FD}" type="presOf" srcId="{20BD36BB-BFC9-4489-9F09-B0DF5FF79658}" destId="{C99AF573-7D3B-4F7F-9CD8-32B004C288C1}" srcOrd="0" destOrd="0" presId="urn:microsoft.com/office/officeart/2005/8/layout/process4"/>
    <dgm:cxn modelId="{DF2CC3C6-094A-4568-BEFB-6205FEB792B5}" type="presOf" srcId="{26AF3E60-C83F-4102-A3A3-97B6720F9B09}" destId="{5230D571-BC86-43B0-9A37-73ECE798EB45}" srcOrd="0" destOrd="0" presId="urn:microsoft.com/office/officeart/2005/8/layout/process4"/>
    <dgm:cxn modelId="{C1DAEF59-855A-441A-BA78-F35A190E77E2}" type="presOf" srcId="{388BCA67-B5F1-4FA1-967B-FBDA93F2B09B}" destId="{AE3F25F9-D7D6-4540-A911-3E5C3469747B}" srcOrd="0" destOrd="0" presId="urn:microsoft.com/office/officeart/2005/8/layout/process4"/>
    <dgm:cxn modelId="{09B8C9E6-F8BD-4394-A213-A91336B59808}" type="presOf" srcId="{11069431-4C19-40E6-885B-0A10B2398FB3}" destId="{A1244087-59AA-4F7C-8D52-A3CC1F71A64F}" srcOrd="0" destOrd="0" presId="urn:microsoft.com/office/officeart/2005/8/layout/process4"/>
    <dgm:cxn modelId="{12131EE2-BC86-45E5-BC10-42C3D95042EE}" type="presOf" srcId="{94AB1502-08D7-4902-8C33-D3687F9F5DE2}" destId="{1A988A03-0D8C-4549-AA77-6A248011D73B}" srcOrd="0" destOrd="0" presId="urn:microsoft.com/office/officeart/2005/8/layout/process4"/>
    <dgm:cxn modelId="{233CBB08-E015-48C6-BB98-BBB3FDC4AA72}" srcId="{388BCA67-B5F1-4FA1-967B-FBDA93F2B09B}" destId="{2CDAD628-F429-494C-BAC6-2599D2A95A95}" srcOrd="4" destOrd="0" parTransId="{1F0DAED6-AB67-4903-9AB0-307EAF78A461}" sibTransId="{46C318F1-C631-4863-9F2B-F1DA4DA091C3}"/>
    <dgm:cxn modelId="{BE41B9A7-DD5D-4827-B66C-678AA634D202}" srcId="{388BCA67-B5F1-4FA1-967B-FBDA93F2B09B}" destId="{94AB1502-08D7-4902-8C33-D3687F9F5DE2}" srcOrd="1" destOrd="0" parTransId="{01286944-B6E2-4735-B5EF-5936FF11C656}" sibTransId="{D35A6C76-0859-4DCE-8AC1-8C396DFBF7E0}"/>
    <dgm:cxn modelId="{0FBB92A0-CD89-4DE6-9F9B-BFD385EA91AA}" srcId="{388BCA67-B5F1-4FA1-967B-FBDA93F2B09B}" destId="{11069431-4C19-40E6-885B-0A10B2398FB3}" srcOrd="3" destOrd="0" parTransId="{305F7668-DA1C-45CF-B570-434E95B4C04C}" sibTransId="{EB5890CE-1A8D-4B0D-BC60-227BD1F33DD8}"/>
    <dgm:cxn modelId="{4F2B514E-8A8E-4403-93F5-3FBBF60A3E2A}" type="presOf" srcId="{2CDAD628-F429-494C-BAC6-2599D2A95A95}" destId="{2F6EA1A5-A4C0-4D33-8E78-EC58E18D8FBA}"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A96261A8-AAFC-4E0E-9386-3454527F6D7A}" type="presOf" srcId="{2CDAD628-F429-494C-BAC6-2599D2A95A95}" destId="{843BE858-AEF4-4A93-B951-F58FCC79A4B1}" srcOrd="1" destOrd="0" presId="urn:microsoft.com/office/officeart/2005/8/layout/process4"/>
    <dgm:cxn modelId="{55CD2676-95C5-4009-A384-4B7E718C032B}" srcId="{2CDAD628-F429-494C-BAC6-2599D2A95A95}" destId="{0D3770E9-6A12-4122-954B-D1C8BCAA9BDB}" srcOrd="1" destOrd="0" parTransId="{F3790DF7-327A-4C6F-8D43-A64132BBE473}" sibTransId="{3E24156A-DEBA-4DCD-8DC5-E5A2BBADE042}"/>
    <dgm:cxn modelId="{5BBEE183-8BC0-43D5-8915-8B61E3003A9A}" srcId="{2CDAD628-F429-494C-BAC6-2599D2A95A95}" destId="{7C6765A7-435E-47A7-8CF6-80AC840BD290}" srcOrd="0" destOrd="0" parTransId="{8C22A06E-1A97-479D-8B80-30D26D5A7527}" sibTransId="{6D061780-808D-4942-A35B-EB68276C25B4}"/>
    <dgm:cxn modelId="{8C02FC57-16DE-4336-9224-D8CF2F57D5F8}" type="presParOf" srcId="{AE3F25F9-D7D6-4540-A911-3E5C3469747B}" destId="{28205AA4-9A7E-4159-8A38-11C8F637760F}" srcOrd="0" destOrd="0" presId="urn:microsoft.com/office/officeart/2005/8/layout/process4"/>
    <dgm:cxn modelId="{A57365E7-36D6-4C32-803B-66A6C4BEDFF0}" type="presParOf" srcId="{28205AA4-9A7E-4159-8A38-11C8F637760F}" destId="{2F6EA1A5-A4C0-4D33-8E78-EC58E18D8FBA}" srcOrd="0" destOrd="0" presId="urn:microsoft.com/office/officeart/2005/8/layout/process4"/>
    <dgm:cxn modelId="{CC82E331-5236-46C6-8AE1-EA4DA1E15783}" type="presParOf" srcId="{28205AA4-9A7E-4159-8A38-11C8F637760F}" destId="{843BE858-AEF4-4A93-B951-F58FCC79A4B1}" srcOrd="1" destOrd="0" presId="urn:microsoft.com/office/officeart/2005/8/layout/process4"/>
    <dgm:cxn modelId="{F14400D6-4C69-4739-9554-8F7283A55DBC}" type="presParOf" srcId="{28205AA4-9A7E-4159-8A38-11C8F637760F}" destId="{7719F80D-E0B8-4E76-A1C3-062E3590A3B1}" srcOrd="2" destOrd="0" presId="urn:microsoft.com/office/officeart/2005/8/layout/process4"/>
    <dgm:cxn modelId="{0232EC39-40AB-4353-9311-16600B13D506}" type="presParOf" srcId="{7719F80D-E0B8-4E76-A1C3-062E3590A3B1}" destId="{F26B1B0B-F539-4F4A-9CB2-D9032F846189}" srcOrd="0" destOrd="0" presId="urn:microsoft.com/office/officeart/2005/8/layout/process4"/>
    <dgm:cxn modelId="{CDC1497A-4AC8-485B-904A-15FD48459350}" type="presParOf" srcId="{7719F80D-E0B8-4E76-A1C3-062E3590A3B1}" destId="{C24A6798-1B1C-47A3-9A4D-4F91B7D8B015}" srcOrd="1" destOrd="0" presId="urn:microsoft.com/office/officeart/2005/8/layout/process4"/>
    <dgm:cxn modelId="{FD345414-3749-4F58-ABB9-C9BB9CEDB57B}" type="presParOf" srcId="{7719F80D-E0B8-4E76-A1C3-062E3590A3B1}" destId="{C99AF573-7D3B-4F7F-9CD8-32B004C288C1}" srcOrd="2" destOrd="0" presId="urn:microsoft.com/office/officeart/2005/8/layout/process4"/>
    <dgm:cxn modelId="{D3743134-BF4E-41A7-B032-A273B4E79163}" type="presParOf" srcId="{AE3F25F9-D7D6-4540-A911-3E5C3469747B}" destId="{F5C188CB-221F-4D73-B950-9EE66BFF1954}" srcOrd="1" destOrd="0" presId="urn:microsoft.com/office/officeart/2005/8/layout/process4"/>
    <dgm:cxn modelId="{A032169B-9264-437C-99A3-7F2BE8CDA7AB}" type="presParOf" srcId="{AE3F25F9-D7D6-4540-A911-3E5C3469747B}" destId="{A852A360-70FE-489A-AAB6-0B27E77D4C0D}" srcOrd="2" destOrd="0" presId="urn:microsoft.com/office/officeart/2005/8/layout/process4"/>
    <dgm:cxn modelId="{945A198F-9BFE-43BA-85D3-92041E858B00}" type="presParOf" srcId="{A852A360-70FE-489A-AAB6-0B27E77D4C0D}" destId="{A1244087-59AA-4F7C-8D52-A3CC1F71A64F}" srcOrd="0" destOrd="0" presId="urn:microsoft.com/office/officeart/2005/8/layout/process4"/>
    <dgm:cxn modelId="{A0109E6E-0B4C-4E08-8C11-8E8814090EA9}" type="presParOf" srcId="{AE3F25F9-D7D6-4540-A911-3E5C3469747B}" destId="{9BEBEF98-A395-4774-8E07-34496FE0AEA6}" srcOrd="3" destOrd="0" presId="urn:microsoft.com/office/officeart/2005/8/layout/process4"/>
    <dgm:cxn modelId="{AF95CCD7-1EFE-4A9F-9753-E13845D13808}" type="presParOf" srcId="{AE3F25F9-D7D6-4540-A911-3E5C3469747B}" destId="{BBEF0AC2-1F05-4A45-9677-36212FECDF97}" srcOrd="4" destOrd="0" presId="urn:microsoft.com/office/officeart/2005/8/layout/process4"/>
    <dgm:cxn modelId="{B48B34A3-0FFB-420C-9509-988018F8B7DC}" type="presParOf" srcId="{BBEF0AC2-1F05-4A45-9677-36212FECDF97}" destId="{5230D571-BC86-43B0-9A37-73ECE798EB45}" srcOrd="0" destOrd="0" presId="urn:microsoft.com/office/officeart/2005/8/layout/process4"/>
    <dgm:cxn modelId="{1439F6FA-3954-40EC-A5BB-02C457ABF231}" type="presParOf" srcId="{AE3F25F9-D7D6-4540-A911-3E5C3469747B}" destId="{8BFF3E1B-7AFE-46F5-9658-2F88DA14D2FD}" srcOrd="5" destOrd="0" presId="urn:microsoft.com/office/officeart/2005/8/layout/process4"/>
    <dgm:cxn modelId="{CF7D442B-FFB3-4EE1-A1F7-2503702CB354}" type="presParOf" srcId="{AE3F25F9-D7D6-4540-A911-3E5C3469747B}" destId="{85A38E1C-4A53-4607-9192-A7D21621AA71}" srcOrd="6" destOrd="0" presId="urn:microsoft.com/office/officeart/2005/8/layout/process4"/>
    <dgm:cxn modelId="{6FE9C27F-F679-4768-871B-AD0A630BEDC3}" type="presParOf" srcId="{85A38E1C-4A53-4607-9192-A7D21621AA71}" destId="{1A988A03-0D8C-4549-AA77-6A248011D73B}" srcOrd="0" destOrd="0" presId="urn:microsoft.com/office/officeart/2005/8/layout/process4"/>
    <dgm:cxn modelId="{CEDBAFFA-0F4A-45D1-A5A1-C3A36AC9FCCB}" type="presParOf" srcId="{AE3F25F9-D7D6-4540-A911-3E5C3469747B}" destId="{D1F1089E-C2D1-4571-8D26-13FEC0B5A1E2}" srcOrd="7" destOrd="0" presId="urn:microsoft.com/office/officeart/2005/8/layout/process4"/>
    <dgm:cxn modelId="{E7604B95-43C7-4A9C-86A4-29754B29D76E}" type="presParOf" srcId="{AE3F25F9-D7D6-4540-A911-3E5C3469747B}" destId="{30FA2506-07D9-46E4-BDB5-DCE89919A9AA}" srcOrd="8" destOrd="0" presId="urn:microsoft.com/office/officeart/2005/8/layout/process4"/>
    <dgm:cxn modelId="{BA455849-16E8-483C-BC80-21A8FB9BB9B1}"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a:ln w="57150">
          <a:noFill/>
        </a:ln>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7C6765A7-435E-47A7-8CF6-80AC840BD290}">
      <dgm:prSet phldrT="[文字]" custT="1"/>
      <dgm:spPr>
        <a:ln w="38100">
          <a:noFill/>
        </a:ln>
      </dgm:spPr>
      <dgm:t>
        <a:bodyPr/>
        <a:lstStyle/>
        <a:p>
          <a:r>
            <a:rPr lang="en-US" altLang="zh-TW" sz="2400" dirty="0" smtClean="0"/>
            <a:t>Early Stopping</a:t>
          </a:r>
          <a:endParaRPr lang="zh-TW" altLang="en-US" sz="2400" dirty="0"/>
        </a:p>
      </dgm:t>
    </dgm:pt>
    <dgm:pt modelId="{8C22A06E-1A97-479D-8B80-30D26D5A7527}" type="parTrans" cxnId="{5BBEE183-8BC0-43D5-8915-8B61E3003A9A}">
      <dgm:prSet/>
      <dgm:spPr/>
      <dgm:t>
        <a:bodyPr/>
        <a:lstStyle/>
        <a:p>
          <a:endParaRPr lang="zh-TW" altLang="en-US"/>
        </a:p>
      </dgm:t>
    </dgm:pt>
    <dgm:pt modelId="{6D061780-808D-4942-A35B-EB68276C25B4}" type="sibTrans" cxnId="{5BBEE183-8BC0-43D5-8915-8B61E3003A9A}">
      <dgm:prSet/>
      <dgm:spPr/>
      <dgm:t>
        <a:bodyPr/>
        <a:lstStyle/>
        <a:p>
          <a:endParaRPr lang="zh-TW" altLang="en-US"/>
        </a:p>
      </dgm:t>
    </dgm:pt>
    <dgm:pt modelId="{0D3770E9-6A12-4122-954B-D1C8BCAA9BDB}">
      <dgm:prSet phldrT="[文字]" custT="1"/>
      <dgm:spPr>
        <a:ln w="38100">
          <a:solidFill>
            <a:srgbClr val="FF0000"/>
          </a:solidFill>
        </a:ln>
      </dgm:spPr>
      <dgm:t>
        <a:bodyPr/>
        <a:lstStyle/>
        <a:p>
          <a:r>
            <a:rPr lang="en-US" altLang="zh-TW" sz="2400" dirty="0" smtClean="0"/>
            <a:t>Weight Decay</a:t>
          </a:r>
          <a:endParaRPr lang="zh-TW" altLang="en-US" sz="2400" dirty="0"/>
        </a:p>
      </dgm:t>
    </dgm:pt>
    <dgm:pt modelId="{F3790DF7-327A-4C6F-8D43-A64132BBE473}" type="parTrans" cxnId="{55CD2676-95C5-4009-A384-4B7E718C032B}">
      <dgm:prSet/>
      <dgm:spPr/>
      <dgm:t>
        <a:bodyPr/>
        <a:lstStyle/>
        <a:p>
          <a:endParaRPr lang="zh-TW" altLang="en-US"/>
        </a:p>
      </dgm:t>
    </dgm:pt>
    <dgm:pt modelId="{3E24156A-DEBA-4DCD-8DC5-E5A2BBADE042}" type="sibTrans" cxnId="{55CD2676-95C5-4009-A384-4B7E718C032B}">
      <dgm:prSet/>
      <dgm:spPr/>
      <dgm:t>
        <a:bodyPr/>
        <a:lstStyle/>
        <a:p>
          <a:endParaRPr lang="zh-TW" altLang="en-US"/>
        </a:p>
      </dgm:t>
    </dgm:pt>
    <dgm:pt modelId="{20BD36BB-BFC9-4489-9F09-B0DF5FF79658}">
      <dgm:prSet phldrT="[文字]" custT="1"/>
      <dgm:spPr>
        <a:ln w="57150">
          <a:noFill/>
        </a:ln>
      </dgm:spPr>
      <dgm:t>
        <a:bodyPr/>
        <a:lstStyle/>
        <a:p>
          <a:r>
            <a:rPr lang="en-US" altLang="zh-TW" sz="2400" dirty="0" smtClean="0"/>
            <a:t>Dropout</a:t>
          </a:r>
          <a:endParaRPr lang="zh-TW" altLang="en-US" sz="2400" dirty="0"/>
        </a:p>
      </dgm:t>
    </dgm:pt>
    <dgm:pt modelId="{12182997-A81A-4040-9599-8BAE7DC9AF8C}" type="parTrans" cxnId="{D370BE8C-872D-4CB3-A20B-2A1ED453C6F8}">
      <dgm:prSet/>
      <dgm:spPr/>
      <dgm:t>
        <a:bodyPr/>
        <a:lstStyle/>
        <a:p>
          <a:endParaRPr lang="zh-TW" altLang="en-US"/>
        </a:p>
      </dgm:t>
    </dgm:pt>
    <dgm:pt modelId="{70C01F23-AB3C-406A-8650-BEB269582B74}" type="sibTrans" cxnId="{D370BE8C-872D-4CB3-A20B-2A1ED453C6F8}">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843BE858-AEF4-4A93-B951-F58FCC79A4B1}" type="pres">
      <dgm:prSet presAssocID="{2CDAD628-F429-494C-BAC6-2599D2A95A95}" presName="entireBox" presStyleLbl="node1" presStyleIdx="0" presStyleCnt="5"/>
      <dgm:spPr/>
      <dgm:t>
        <a:bodyPr/>
        <a:lstStyle/>
        <a:p>
          <a:endParaRPr lang="zh-TW" altLang="en-US"/>
        </a:p>
      </dgm:t>
    </dgm:pt>
    <dgm:pt modelId="{7719F80D-E0B8-4E76-A1C3-062E3590A3B1}" type="pres">
      <dgm:prSet presAssocID="{2CDAD628-F429-494C-BAC6-2599D2A95A95}" presName="descendantBox" presStyleCnt="0"/>
      <dgm:spPr/>
    </dgm:pt>
    <dgm:pt modelId="{F26B1B0B-F539-4F4A-9CB2-D9032F846189}" type="pres">
      <dgm:prSet presAssocID="{7C6765A7-435E-47A7-8CF6-80AC840BD290}" presName="childTextBox" presStyleLbl="fgAccFollowNode1" presStyleIdx="0" presStyleCnt="3">
        <dgm:presLayoutVars>
          <dgm:bulletEnabled val="1"/>
        </dgm:presLayoutVars>
      </dgm:prSet>
      <dgm:spPr/>
      <dgm:t>
        <a:bodyPr/>
        <a:lstStyle/>
        <a:p>
          <a:endParaRPr lang="zh-TW" altLang="en-US"/>
        </a:p>
      </dgm:t>
    </dgm:pt>
    <dgm:pt modelId="{C24A6798-1B1C-47A3-9A4D-4F91B7D8B015}" type="pres">
      <dgm:prSet presAssocID="{0D3770E9-6A12-4122-954B-D1C8BCAA9BDB}" presName="childTextBox" presStyleLbl="fgAccFollowNode1" presStyleIdx="1" presStyleCnt="3">
        <dgm:presLayoutVars>
          <dgm:bulletEnabled val="1"/>
        </dgm:presLayoutVars>
      </dgm:prSet>
      <dgm:spPr/>
      <dgm:t>
        <a:bodyPr/>
        <a:lstStyle/>
        <a:p>
          <a:endParaRPr lang="zh-TW" altLang="en-US"/>
        </a:p>
      </dgm:t>
    </dgm:pt>
    <dgm:pt modelId="{C99AF573-7D3B-4F7F-9CD8-32B004C288C1}" type="pres">
      <dgm:prSet presAssocID="{20BD36BB-BFC9-4489-9F09-B0DF5FF79658}" presName="childTextBox" presStyleLbl="fgAccFollowNode1" presStyleIdx="2" presStyleCnt="3">
        <dgm:presLayoutVars>
          <dgm:bulletEnabled val="1"/>
        </dgm:presLayoutVars>
      </dgm:prSet>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92331B22-CFB5-4BF5-8649-C709D8A34221}" type="presOf" srcId="{2CDAD628-F429-494C-BAC6-2599D2A95A95}" destId="{2F6EA1A5-A4C0-4D33-8E78-EC58E18D8FBA}" srcOrd="0" destOrd="0" presId="urn:microsoft.com/office/officeart/2005/8/layout/process4"/>
    <dgm:cxn modelId="{6F1AE685-C177-45D8-8379-460CB31A240B}" type="presOf" srcId="{20BD36BB-BFC9-4489-9F09-B0DF5FF79658}" destId="{C99AF573-7D3B-4F7F-9CD8-32B004C288C1}" srcOrd="0" destOrd="0" presId="urn:microsoft.com/office/officeart/2005/8/layout/process4"/>
    <dgm:cxn modelId="{55CD2676-95C5-4009-A384-4B7E718C032B}" srcId="{2CDAD628-F429-494C-BAC6-2599D2A95A95}" destId="{0D3770E9-6A12-4122-954B-D1C8BCAA9BDB}" srcOrd="1" destOrd="0" parTransId="{F3790DF7-327A-4C6F-8D43-A64132BBE473}" sibTransId="{3E24156A-DEBA-4DCD-8DC5-E5A2BBADE042}"/>
    <dgm:cxn modelId="{19996B4A-655D-443B-A587-F8BA2A54A102}" srcId="{388BCA67-B5F1-4FA1-967B-FBDA93F2B09B}" destId="{26AF3E60-C83F-4102-A3A3-97B6720F9B09}" srcOrd="2" destOrd="0" parTransId="{68E24FD6-A09F-4E32-B9AB-9CCAB40080BA}" sibTransId="{4F88733F-9F71-45DC-A6BA-38D418C0CD96}"/>
    <dgm:cxn modelId="{5BBEE183-8BC0-43D5-8915-8B61E3003A9A}" srcId="{2CDAD628-F429-494C-BAC6-2599D2A95A95}" destId="{7C6765A7-435E-47A7-8CF6-80AC840BD290}" srcOrd="0" destOrd="0" parTransId="{8C22A06E-1A97-479D-8B80-30D26D5A7527}" sibTransId="{6D061780-808D-4942-A35B-EB68276C25B4}"/>
    <dgm:cxn modelId="{DE9FCB38-8F24-4806-A548-1DAAE3D7C02C}" type="presOf" srcId="{2CDAD628-F429-494C-BAC6-2599D2A95A95}" destId="{843BE858-AEF4-4A93-B951-F58FCC79A4B1}" srcOrd="1" destOrd="0" presId="urn:microsoft.com/office/officeart/2005/8/layout/process4"/>
    <dgm:cxn modelId="{68B7DFB1-117F-4ADB-B8A7-69D0635462AD}" type="presOf" srcId="{2B3E2294-218E-4281-B52F-96D4A13C1932}" destId="{0E1CB654-5D70-4B17-A037-D0DF53141D17}" srcOrd="0" destOrd="0" presId="urn:microsoft.com/office/officeart/2005/8/layout/process4"/>
    <dgm:cxn modelId="{DC95683C-4C3B-41C3-91FF-0D76A1B48A7D}" type="presOf" srcId="{0D3770E9-6A12-4122-954B-D1C8BCAA9BDB}" destId="{C24A6798-1B1C-47A3-9A4D-4F91B7D8B015}" srcOrd="0" destOrd="0" presId="urn:microsoft.com/office/officeart/2005/8/layout/process4"/>
    <dgm:cxn modelId="{0FBB92A0-CD89-4DE6-9F9B-BFD385EA91AA}" srcId="{388BCA67-B5F1-4FA1-967B-FBDA93F2B09B}" destId="{11069431-4C19-40E6-885B-0A10B2398FB3}" srcOrd="3" destOrd="0" parTransId="{305F7668-DA1C-45CF-B570-434E95B4C04C}" sibTransId="{EB5890CE-1A8D-4B0D-BC60-227BD1F33DD8}"/>
    <dgm:cxn modelId="{233CBB08-E015-48C6-BB98-BBB3FDC4AA72}" srcId="{388BCA67-B5F1-4FA1-967B-FBDA93F2B09B}" destId="{2CDAD628-F429-494C-BAC6-2599D2A95A95}" srcOrd="4" destOrd="0" parTransId="{1F0DAED6-AB67-4903-9AB0-307EAF78A461}" sibTransId="{46C318F1-C631-4863-9F2B-F1DA4DA091C3}"/>
    <dgm:cxn modelId="{D370BE8C-872D-4CB3-A20B-2A1ED453C6F8}" srcId="{2CDAD628-F429-494C-BAC6-2599D2A95A95}" destId="{20BD36BB-BFC9-4489-9F09-B0DF5FF79658}" srcOrd="2" destOrd="0" parTransId="{12182997-A81A-4040-9599-8BAE7DC9AF8C}" sibTransId="{70C01F23-AB3C-406A-8650-BEB269582B74}"/>
    <dgm:cxn modelId="{A0794941-5C2D-41D4-8EAD-68B7973EE6A8}" type="presOf" srcId="{7C6765A7-435E-47A7-8CF6-80AC840BD290}" destId="{F26B1B0B-F539-4F4A-9CB2-D9032F846189}" srcOrd="0" destOrd="0" presId="urn:microsoft.com/office/officeart/2005/8/layout/process4"/>
    <dgm:cxn modelId="{761C7596-B94C-4F96-B758-6B1D8ED802AF}" type="presOf" srcId="{11069431-4C19-40E6-885B-0A10B2398FB3}" destId="{A1244087-59AA-4F7C-8D52-A3CC1F71A64F}" srcOrd="0" destOrd="0" presId="urn:microsoft.com/office/officeart/2005/8/layout/process4"/>
    <dgm:cxn modelId="{A616F659-E002-48C7-BD5F-408AF08178BE}" type="presOf" srcId="{26AF3E60-C83F-4102-A3A3-97B6720F9B09}" destId="{5230D571-BC86-43B0-9A37-73ECE798EB45}" srcOrd="0" destOrd="0" presId="urn:microsoft.com/office/officeart/2005/8/layout/process4"/>
    <dgm:cxn modelId="{E05CDD0B-C858-471F-8AFB-3399D380789F}" type="presOf" srcId="{388BCA67-B5F1-4FA1-967B-FBDA93F2B09B}" destId="{AE3F25F9-D7D6-4540-A911-3E5C3469747B}"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6BC29115-9047-41C5-BFC8-A4ECD9D84746}" type="presOf" srcId="{94AB1502-08D7-4902-8C33-D3687F9F5DE2}" destId="{1A988A03-0D8C-4549-AA77-6A248011D73B}" srcOrd="0" destOrd="0" presId="urn:microsoft.com/office/officeart/2005/8/layout/process4"/>
    <dgm:cxn modelId="{BE41B9A7-DD5D-4827-B66C-678AA634D202}" srcId="{388BCA67-B5F1-4FA1-967B-FBDA93F2B09B}" destId="{94AB1502-08D7-4902-8C33-D3687F9F5DE2}" srcOrd="1" destOrd="0" parTransId="{01286944-B6E2-4735-B5EF-5936FF11C656}" sibTransId="{D35A6C76-0859-4DCE-8AC1-8C396DFBF7E0}"/>
    <dgm:cxn modelId="{A8B093B2-C141-4367-B7FF-3F3457666E94}" type="presParOf" srcId="{AE3F25F9-D7D6-4540-A911-3E5C3469747B}" destId="{28205AA4-9A7E-4159-8A38-11C8F637760F}" srcOrd="0" destOrd="0" presId="urn:microsoft.com/office/officeart/2005/8/layout/process4"/>
    <dgm:cxn modelId="{167ADFFC-A9A3-4C4F-8667-34BD0418CF6C}" type="presParOf" srcId="{28205AA4-9A7E-4159-8A38-11C8F637760F}" destId="{2F6EA1A5-A4C0-4D33-8E78-EC58E18D8FBA}" srcOrd="0" destOrd="0" presId="urn:microsoft.com/office/officeart/2005/8/layout/process4"/>
    <dgm:cxn modelId="{59F115DC-7A3B-465E-90CF-CC6688703112}" type="presParOf" srcId="{28205AA4-9A7E-4159-8A38-11C8F637760F}" destId="{843BE858-AEF4-4A93-B951-F58FCC79A4B1}" srcOrd="1" destOrd="0" presId="urn:microsoft.com/office/officeart/2005/8/layout/process4"/>
    <dgm:cxn modelId="{64DF436E-956C-48B0-9605-073C12440BE9}" type="presParOf" srcId="{28205AA4-9A7E-4159-8A38-11C8F637760F}" destId="{7719F80D-E0B8-4E76-A1C3-062E3590A3B1}" srcOrd="2" destOrd="0" presId="urn:microsoft.com/office/officeart/2005/8/layout/process4"/>
    <dgm:cxn modelId="{8CF945BD-4268-4727-9C04-7E51F5A261C1}" type="presParOf" srcId="{7719F80D-E0B8-4E76-A1C3-062E3590A3B1}" destId="{F26B1B0B-F539-4F4A-9CB2-D9032F846189}" srcOrd="0" destOrd="0" presId="urn:microsoft.com/office/officeart/2005/8/layout/process4"/>
    <dgm:cxn modelId="{1CE465F0-9AA7-42FE-9AC9-530770F6DB8D}" type="presParOf" srcId="{7719F80D-E0B8-4E76-A1C3-062E3590A3B1}" destId="{C24A6798-1B1C-47A3-9A4D-4F91B7D8B015}" srcOrd="1" destOrd="0" presId="urn:microsoft.com/office/officeart/2005/8/layout/process4"/>
    <dgm:cxn modelId="{E1B8ACDA-B7BE-42B3-8800-B9161EA8D6AF}" type="presParOf" srcId="{7719F80D-E0B8-4E76-A1C3-062E3590A3B1}" destId="{C99AF573-7D3B-4F7F-9CD8-32B004C288C1}" srcOrd="2" destOrd="0" presId="urn:microsoft.com/office/officeart/2005/8/layout/process4"/>
    <dgm:cxn modelId="{C3BD7AAE-BBB8-4105-AF76-9776A64B4496}" type="presParOf" srcId="{AE3F25F9-D7D6-4540-A911-3E5C3469747B}" destId="{F5C188CB-221F-4D73-B950-9EE66BFF1954}" srcOrd="1" destOrd="0" presId="urn:microsoft.com/office/officeart/2005/8/layout/process4"/>
    <dgm:cxn modelId="{A73B6C9A-9A77-44DE-89C1-FEDE42CAF0B3}" type="presParOf" srcId="{AE3F25F9-D7D6-4540-A911-3E5C3469747B}" destId="{A852A360-70FE-489A-AAB6-0B27E77D4C0D}" srcOrd="2" destOrd="0" presId="urn:microsoft.com/office/officeart/2005/8/layout/process4"/>
    <dgm:cxn modelId="{E5275570-B38D-44DD-B4F2-9071CC341AC5}" type="presParOf" srcId="{A852A360-70FE-489A-AAB6-0B27E77D4C0D}" destId="{A1244087-59AA-4F7C-8D52-A3CC1F71A64F}" srcOrd="0" destOrd="0" presId="urn:microsoft.com/office/officeart/2005/8/layout/process4"/>
    <dgm:cxn modelId="{5FC786B7-4464-403A-8B6E-1B76F0043FD9}" type="presParOf" srcId="{AE3F25F9-D7D6-4540-A911-3E5C3469747B}" destId="{9BEBEF98-A395-4774-8E07-34496FE0AEA6}" srcOrd="3" destOrd="0" presId="urn:microsoft.com/office/officeart/2005/8/layout/process4"/>
    <dgm:cxn modelId="{F70E08D0-0445-4B51-B671-CCD87A9739BC}" type="presParOf" srcId="{AE3F25F9-D7D6-4540-A911-3E5C3469747B}" destId="{BBEF0AC2-1F05-4A45-9677-36212FECDF97}" srcOrd="4" destOrd="0" presId="urn:microsoft.com/office/officeart/2005/8/layout/process4"/>
    <dgm:cxn modelId="{7F46B835-6C96-4801-ACA8-E7B54DD02379}" type="presParOf" srcId="{BBEF0AC2-1F05-4A45-9677-36212FECDF97}" destId="{5230D571-BC86-43B0-9A37-73ECE798EB45}" srcOrd="0" destOrd="0" presId="urn:microsoft.com/office/officeart/2005/8/layout/process4"/>
    <dgm:cxn modelId="{034D43B7-273A-4EAE-9228-C01AEF54A4EC}" type="presParOf" srcId="{AE3F25F9-D7D6-4540-A911-3E5C3469747B}" destId="{8BFF3E1B-7AFE-46F5-9658-2F88DA14D2FD}" srcOrd="5" destOrd="0" presId="urn:microsoft.com/office/officeart/2005/8/layout/process4"/>
    <dgm:cxn modelId="{6ED56CA0-FECF-4734-8332-0D9F623573C5}" type="presParOf" srcId="{AE3F25F9-D7D6-4540-A911-3E5C3469747B}" destId="{85A38E1C-4A53-4607-9192-A7D21621AA71}" srcOrd="6" destOrd="0" presId="urn:microsoft.com/office/officeart/2005/8/layout/process4"/>
    <dgm:cxn modelId="{958ABB60-9B07-49CE-8A4D-6E8E103766DA}" type="presParOf" srcId="{85A38E1C-4A53-4607-9192-A7D21621AA71}" destId="{1A988A03-0D8C-4549-AA77-6A248011D73B}" srcOrd="0" destOrd="0" presId="urn:microsoft.com/office/officeart/2005/8/layout/process4"/>
    <dgm:cxn modelId="{6C1025C3-8D7B-46A1-8352-028D68AB6301}" type="presParOf" srcId="{AE3F25F9-D7D6-4540-A911-3E5C3469747B}" destId="{D1F1089E-C2D1-4571-8D26-13FEC0B5A1E2}" srcOrd="7" destOrd="0" presId="urn:microsoft.com/office/officeart/2005/8/layout/process4"/>
    <dgm:cxn modelId="{5848B6C9-AF51-4114-A072-019CF1643A50}" type="presParOf" srcId="{AE3F25F9-D7D6-4540-A911-3E5C3469747B}" destId="{30FA2506-07D9-46E4-BDB5-DCE89919A9AA}" srcOrd="8" destOrd="0" presId="urn:microsoft.com/office/officeart/2005/8/layout/process4"/>
    <dgm:cxn modelId="{E8482E35-A0BE-4034-958B-F54E489B0A99}" type="presParOf" srcId="{30FA2506-07D9-46E4-BDB5-DCE89919A9AA}" destId="{0E1CB654-5D70-4B17-A037-D0DF53141D17}" srcOrd="0" destOrd="0" presId="urn:microsoft.com/office/officeart/2005/8/layout/process4"/>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a:ln w="57150">
          <a:noFill/>
        </a:ln>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7C6765A7-435E-47A7-8CF6-80AC840BD290}">
      <dgm:prSet phldrT="[文字]" custT="1"/>
      <dgm:spPr>
        <a:ln w="38100">
          <a:noFill/>
        </a:ln>
      </dgm:spPr>
      <dgm:t>
        <a:bodyPr/>
        <a:lstStyle/>
        <a:p>
          <a:r>
            <a:rPr lang="en-US" altLang="zh-TW" sz="2400" dirty="0" smtClean="0"/>
            <a:t>Early Stopping</a:t>
          </a:r>
          <a:endParaRPr lang="zh-TW" altLang="en-US" sz="2400" dirty="0"/>
        </a:p>
      </dgm:t>
    </dgm:pt>
    <dgm:pt modelId="{8C22A06E-1A97-479D-8B80-30D26D5A7527}" type="parTrans" cxnId="{5BBEE183-8BC0-43D5-8915-8B61E3003A9A}">
      <dgm:prSet/>
      <dgm:spPr/>
      <dgm:t>
        <a:bodyPr/>
        <a:lstStyle/>
        <a:p>
          <a:endParaRPr lang="zh-TW" altLang="en-US"/>
        </a:p>
      </dgm:t>
    </dgm:pt>
    <dgm:pt modelId="{6D061780-808D-4942-A35B-EB68276C25B4}" type="sibTrans" cxnId="{5BBEE183-8BC0-43D5-8915-8B61E3003A9A}">
      <dgm:prSet/>
      <dgm:spPr/>
      <dgm:t>
        <a:bodyPr/>
        <a:lstStyle/>
        <a:p>
          <a:endParaRPr lang="zh-TW" altLang="en-US"/>
        </a:p>
      </dgm:t>
    </dgm:pt>
    <dgm:pt modelId="{0D3770E9-6A12-4122-954B-D1C8BCAA9BDB}">
      <dgm:prSet phldrT="[文字]" custT="1"/>
      <dgm:spPr>
        <a:ln w="38100">
          <a:noFill/>
        </a:ln>
      </dgm:spPr>
      <dgm:t>
        <a:bodyPr/>
        <a:lstStyle/>
        <a:p>
          <a:r>
            <a:rPr lang="en-US" altLang="zh-TW" sz="2400" dirty="0" smtClean="0"/>
            <a:t>Weight Decay</a:t>
          </a:r>
          <a:endParaRPr lang="zh-TW" altLang="en-US" sz="2400" dirty="0"/>
        </a:p>
      </dgm:t>
    </dgm:pt>
    <dgm:pt modelId="{F3790DF7-327A-4C6F-8D43-A64132BBE473}" type="parTrans" cxnId="{55CD2676-95C5-4009-A384-4B7E718C032B}">
      <dgm:prSet/>
      <dgm:spPr/>
      <dgm:t>
        <a:bodyPr/>
        <a:lstStyle/>
        <a:p>
          <a:endParaRPr lang="zh-TW" altLang="en-US"/>
        </a:p>
      </dgm:t>
    </dgm:pt>
    <dgm:pt modelId="{3E24156A-DEBA-4DCD-8DC5-E5A2BBADE042}" type="sibTrans" cxnId="{55CD2676-95C5-4009-A384-4B7E718C032B}">
      <dgm:prSet/>
      <dgm:spPr/>
      <dgm:t>
        <a:bodyPr/>
        <a:lstStyle/>
        <a:p>
          <a:endParaRPr lang="zh-TW" altLang="en-US"/>
        </a:p>
      </dgm:t>
    </dgm:pt>
    <dgm:pt modelId="{20BD36BB-BFC9-4489-9F09-B0DF5FF79658}">
      <dgm:prSet phldrT="[文字]" custT="1"/>
      <dgm:spPr>
        <a:ln w="38100">
          <a:solidFill>
            <a:srgbClr val="FF0000"/>
          </a:solidFill>
        </a:ln>
      </dgm:spPr>
      <dgm:t>
        <a:bodyPr/>
        <a:lstStyle/>
        <a:p>
          <a:r>
            <a:rPr lang="en-US" altLang="zh-TW" sz="2400" dirty="0" smtClean="0"/>
            <a:t>Dropout</a:t>
          </a:r>
          <a:endParaRPr lang="zh-TW" altLang="en-US" sz="2400" dirty="0"/>
        </a:p>
      </dgm:t>
    </dgm:pt>
    <dgm:pt modelId="{12182997-A81A-4040-9599-8BAE7DC9AF8C}" type="parTrans" cxnId="{D370BE8C-872D-4CB3-A20B-2A1ED453C6F8}">
      <dgm:prSet/>
      <dgm:spPr/>
      <dgm:t>
        <a:bodyPr/>
        <a:lstStyle/>
        <a:p>
          <a:endParaRPr lang="zh-TW" altLang="en-US"/>
        </a:p>
      </dgm:t>
    </dgm:pt>
    <dgm:pt modelId="{70C01F23-AB3C-406A-8650-BEB269582B74}" type="sibTrans" cxnId="{D370BE8C-872D-4CB3-A20B-2A1ED453C6F8}">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843BE858-AEF4-4A93-B951-F58FCC79A4B1}" type="pres">
      <dgm:prSet presAssocID="{2CDAD628-F429-494C-BAC6-2599D2A95A95}" presName="entireBox" presStyleLbl="node1" presStyleIdx="0" presStyleCnt="5"/>
      <dgm:spPr/>
      <dgm:t>
        <a:bodyPr/>
        <a:lstStyle/>
        <a:p>
          <a:endParaRPr lang="zh-TW" altLang="en-US"/>
        </a:p>
      </dgm:t>
    </dgm:pt>
    <dgm:pt modelId="{7719F80D-E0B8-4E76-A1C3-062E3590A3B1}" type="pres">
      <dgm:prSet presAssocID="{2CDAD628-F429-494C-BAC6-2599D2A95A95}" presName="descendantBox" presStyleCnt="0"/>
      <dgm:spPr/>
    </dgm:pt>
    <dgm:pt modelId="{F26B1B0B-F539-4F4A-9CB2-D9032F846189}" type="pres">
      <dgm:prSet presAssocID="{7C6765A7-435E-47A7-8CF6-80AC840BD290}" presName="childTextBox" presStyleLbl="fgAccFollowNode1" presStyleIdx="0" presStyleCnt="3">
        <dgm:presLayoutVars>
          <dgm:bulletEnabled val="1"/>
        </dgm:presLayoutVars>
      </dgm:prSet>
      <dgm:spPr/>
      <dgm:t>
        <a:bodyPr/>
        <a:lstStyle/>
        <a:p>
          <a:endParaRPr lang="zh-TW" altLang="en-US"/>
        </a:p>
      </dgm:t>
    </dgm:pt>
    <dgm:pt modelId="{C24A6798-1B1C-47A3-9A4D-4F91B7D8B015}" type="pres">
      <dgm:prSet presAssocID="{0D3770E9-6A12-4122-954B-D1C8BCAA9BDB}" presName="childTextBox" presStyleLbl="fgAccFollowNode1" presStyleIdx="1" presStyleCnt="3">
        <dgm:presLayoutVars>
          <dgm:bulletEnabled val="1"/>
        </dgm:presLayoutVars>
      </dgm:prSet>
      <dgm:spPr/>
      <dgm:t>
        <a:bodyPr/>
        <a:lstStyle/>
        <a:p>
          <a:endParaRPr lang="zh-TW" altLang="en-US"/>
        </a:p>
      </dgm:t>
    </dgm:pt>
    <dgm:pt modelId="{C99AF573-7D3B-4F7F-9CD8-32B004C288C1}" type="pres">
      <dgm:prSet presAssocID="{20BD36BB-BFC9-4489-9F09-B0DF5FF79658}" presName="childTextBox" presStyleLbl="fgAccFollowNode1" presStyleIdx="2" presStyleCnt="3">
        <dgm:presLayoutVars>
          <dgm:bulletEnabled val="1"/>
        </dgm:presLayoutVars>
      </dgm:prSet>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1CF711AF-3512-4C1D-BCFD-77FB6DCD1856}" type="presOf" srcId="{26AF3E60-C83F-4102-A3A3-97B6720F9B09}" destId="{5230D571-BC86-43B0-9A37-73ECE798EB45}" srcOrd="0" destOrd="0" presId="urn:microsoft.com/office/officeart/2005/8/layout/process4"/>
    <dgm:cxn modelId="{81E92687-6515-4BAB-8B0A-D8AEAB368AD3}" type="presOf" srcId="{2CDAD628-F429-494C-BAC6-2599D2A95A95}" destId="{843BE858-AEF4-4A93-B951-F58FCC79A4B1}" srcOrd="1" destOrd="0" presId="urn:microsoft.com/office/officeart/2005/8/layout/process4"/>
    <dgm:cxn modelId="{AE17186C-F17C-45C4-ADC4-5052E44CED10}" type="presOf" srcId="{7C6765A7-435E-47A7-8CF6-80AC840BD290}" destId="{F26B1B0B-F539-4F4A-9CB2-D9032F846189}" srcOrd="0" destOrd="0" presId="urn:microsoft.com/office/officeart/2005/8/layout/process4"/>
    <dgm:cxn modelId="{AD6386BD-1B11-405A-AB47-BD8D328F2A9D}" type="presOf" srcId="{2CDAD628-F429-494C-BAC6-2599D2A95A95}" destId="{2F6EA1A5-A4C0-4D33-8E78-EC58E18D8FBA}" srcOrd="0" destOrd="0" presId="urn:microsoft.com/office/officeart/2005/8/layout/process4"/>
    <dgm:cxn modelId="{55CD2676-95C5-4009-A384-4B7E718C032B}" srcId="{2CDAD628-F429-494C-BAC6-2599D2A95A95}" destId="{0D3770E9-6A12-4122-954B-D1C8BCAA9BDB}" srcOrd="1" destOrd="0" parTransId="{F3790DF7-327A-4C6F-8D43-A64132BBE473}" sibTransId="{3E24156A-DEBA-4DCD-8DC5-E5A2BBADE042}"/>
    <dgm:cxn modelId="{19996B4A-655D-443B-A587-F8BA2A54A102}" srcId="{388BCA67-B5F1-4FA1-967B-FBDA93F2B09B}" destId="{26AF3E60-C83F-4102-A3A3-97B6720F9B09}" srcOrd="2" destOrd="0" parTransId="{68E24FD6-A09F-4E32-B9AB-9CCAB40080BA}" sibTransId="{4F88733F-9F71-45DC-A6BA-38D418C0CD96}"/>
    <dgm:cxn modelId="{AA796CA0-0487-4283-A314-3E0BE4458358}" type="presOf" srcId="{2B3E2294-218E-4281-B52F-96D4A13C1932}" destId="{0E1CB654-5D70-4B17-A037-D0DF53141D17}" srcOrd="0" destOrd="0" presId="urn:microsoft.com/office/officeart/2005/8/layout/process4"/>
    <dgm:cxn modelId="{5BBEE183-8BC0-43D5-8915-8B61E3003A9A}" srcId="{2CDAD628-F429-494C-BAC6-2599D2A95A95}" destId="{7C6765A7-435E-47A7-8CF6-80AC840BD290}" srcOrd="0" destOrd="0" parTransId="{8C22A06E-1A97-479D-8B80-30D26D5A7527}" sibTransId="{6D061780-808D-4942-A35B-EB68276C25B4}"/>
    <dgm:cxn modelId="{3774E743-0B7A-4FBB-BB54-0EC4323811D6}" type="presOf" srcId="{11069431-4C19-40E6-885B-0A10B2398FB3}" destId="{A1244087-59AA-4F7C-8D52-A3CC1F71A64F}" srcOrd="0" destOrd="0" presId="urn:microsoft.com/office/officeart/2005/8/layout/process4"/>
    <dgm:cxn modelId="{0FBB92A0-CD89-4DE6-9F9B-BFD385EA91AA}" srcId="{388BCA67-B5F1-4FA1-967B-FBDA93F2B09B}" destId="{11069431-4C19-40E6-885B-0A10B2398FB3}" srcOrd="3" destOrd="0" parTransId="{305F7668-DA1C-45CF-B570-434E95B4C04C}" sibTransId="{EB5890CE-1A8D-4B0D-BC60-227BD1F33DD8}"/>
    <dgm:cxn modelId="{233CBB08-E015-48C6-BB98-BBB3FDC4AA72}" srcId="{388BCA67-B5F1-4FA1-967B-FBDA93F2B09B}" destId="{2CDAD628-F429-494C-BAC6-2599D2A95A95}" srcOrd="4" destOrd="0" parTransId="{1F0DAED6-AB67-4903-9AB0-307EAF78A461}" sibTransId="{46C318F1-C631-4863-9F2B-F1DA4DA091C3}"/>
    <dgm:cxn modelId="{D370BE8C-872D-4CB3-A20B-2A1ED453C6F8}" srcId="{2CDAD628-F429-494C-BAC6-2599D2A95A95}" destId="{20BD36BB-BFC9-4489-9F09-B0DF5FF79658}" srcOrd="2" destOrd="0" parTransId="{12182997-A81A-4040-9599-8BAE7DC9AF8C}" sibTransId="{70C01F23-AB3C-406A-8650-BEB269582B74}"/>
    <dgm:cxn modelId="{90835A3B-25E0-48C0-B024-3174CBF71399}" type="presOf" srcId="{20BD36BB-BFC9-4489-9F09-B0DF5FF79658}" destId="{C99AF573-7D3B-4F7F-9CD8-32B004C288C1}" srcOrd="0" destOrd="0" presId="urn:microsoft.com/office/officeart/2005/8/layout/process4"/>
    <dgm:cxn modelId="{E9B7241B-1198-4870-B378-BD4243CBB8DF}" type="presOf" srcId="{0D3770E9-6A12-4122-954B-D1C8BCAA9BDB}" destId="{C24A6798-1B1C-47A3-9A4D-4F91B7D8B015}" srcOrd="0" destOrd="0" presId="urn:microsoft.com/office/officeart/2005/8/layout/process4"/>
    <dgm:cxn modelId="{BD5AFBB2-8A7C-44E1-9A07-C2D49FB20957}" type="presOf" srcId="{94AB1502-08D7-4902-8C33-D3687F9F5DE2}" destId="{1A988A03-0D8C-4549-AA77-6A248011D73B}" srcOrd="0" destOrd="0" presId="urn:microsoft.com/office/officeart/2005/8/layout/process4"/>
    <dgm:cxn modelId="{0D81E31F-870B-4084-88E4-91F23408F369}" type="presOf" srcId="{388BCA67-B5F1-4FA1-967B-FBDA93F2B09B}" destId="{AE3F25F9-D7D6-4540-A911-3E5C3469747B}"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BE41B9A7-DD5D-4827-B66C-678AA634D202}" srcId="{388BCA67-B5F1-4FA1-967B-FBDA93F2B09B}" destId="{94AB1502-08D7-4902-8C33-D3687F9F5DE2}" srcOrd="1" destOrd="0" parTransId="{01286944-B6E2-4735-B5EF-5936FF11C656}" sibTransId="{D35A6C76-0859-4DCE-8AC1-8C396DFBF7E0}"/>
    <dgm:cxn modelId="{BAE116E0-F2B8-4C8D-9025-40C1482DDA6A}" type="presParOf" srcId="{AE3F25F9-D7D6-4540-A911-3E5C3469747B}" destId="{28205AA4-9A7E-4159-8A38-11C8F637760F}" srcOrd="0" destOrd="0" presId="urn:microsoft.com/office/officeart/2005/8/layout/process4"/>
    <dgm:cxn modelId="{17B226A9-A3B9-4DA7-AE34-DC610D48B06B}" type="presParOf" srcId="{28205AA4-9A7E-4159-8A38-11C8F637760F}" destId="{2F6EA1A5-A4C0-4D33-8E78-EC58E18D8FBA}" srcOrd="0" destOrd="0" presId="urn:microsoft.com/office/officeart/2005/8/layout/process4"/>
    <dgm:cxn modelId="{C2E80CC7-2B78-49A6-A311-9CCF1C41531E}" type="presParOf" srcId="{28205AA4-9A7E-4159-8A38-11C8F637760F}" destId="{843BE858-AEF4-4A93-B951-F58FCC79A4B1}" srcOrd="1" destOrd="0" presId="urn:microsoft.com/office/officeart/2005/8/layout/process4"/>
    <dgm:cxn modelId="{248D56BA-862D-42CE-A456-76BAF0321636}" type="presParOf" srcId="{28205AA4-9A7E-4159-8A38-11C8F637760F}" destId="{7719F80D-E0B8-4E76-A1C3-062E3590A3B1}" srcOrd="2" destOrd="0" presId="urn:microsoft.com/office/officeart/2005/8/layout/process4"/>
    <dgm:cxn modelId="{C5658466-8939-4007-BBC4-57FDD8DC8290}" type="presParOf" srcId="{7719F80D-E0B8-4E76-A1C3-062E3590A3B1}" destId="{F26B1B0B-F539-4F4A-9CB2-D9032F846189}" srcOrd="0" destOrd="0" presId="urn:microsoft.com/office/officeart/2005/8/layout/process4"/>
    <dgm:cxn modelId="{DCECEC76-32F9-4AFC-B0F4-03B99C07DB3B}" type="presParOf" srcId="{7719F80D-E0B8-4E76-A1C3-062E3590A3B1}" destId="{C24A6798-1B1C-47A3-9A4D-4F91B7D8B015}" srcOrd="1" destOrd="0" presId="urn:microsoft.com/office/officeart/2005/8/layout/process4"/>
    <dgm:cxn modelId="{63C07D18-C8AE-4CA4-9830-01DDCC556EF3}" type="presParOf" srcId="{7719F80D-E0B8-4E76-A1C3-062E3590A3B1}" destId="{C99AF573-7D3B-4F7F-9CD8-32B004C288C1}" srcOrd="2" destOrd="0" presId="urn:microsoft.com/office/officeart/2005/8/layout/process4"/>
    <dgm:cxn modelId="{9A32387F-CAD7-453C-8636-0DE89C7CA412}" type="presParOf" srcId="{AE3F25F9-D7D6-4540-A911-3E5C3469747B}" destId="{F5C188CB-221F-4D73-B950-9EE66BFF1954}" srcOrd="1" destOrd="0" presId="urn:microsoft.com/office/officeart/2005/8/layout/process4"/>
    <dgm:cxn modelId="{E1749631-323E-4B2E-8856-7EA33DAD8A30}" type="presParOf" srcId="{AE3F25F9-D7D6-4540-A911-3E5C3469747B}" destId="{A852A360-70FE-489A-AAB6-0B27E77D4C0D}" srcOrd="2" destOrd="0" presId="urn:microsoft.com/office/officeart/2005/8/layout/process4"/>
    <dgm:cxn modelId="{E924C0BF-7BA8-4115-810D-E0AA9E7DC23F}" type="presParOf" srcId="{A852A360-70FE-489A-AAB6-0B27E77D4C0D}" destId="{A1244087-59AA-4F7C-8D52-A3CC1F71A64F}" srcOrd="0" destOrd="0" presId="urn:microsoft.com/office/officeart/2005/8/layout/process4"/>
    <dgm:cxn modelId="{C28646E5-266A-43C2-8CF6-7FBA04732CBF}" type="presParOf" srcId="{AE3F25F9-D7D6-4540-A911-3E5C3469747B}" destId="{9BEBEF98-A395-4774-8E07-34496FE0AEA6}" srcOrd="3" destOrd="0" presId="urn:microsoft.com/office/officeart/2005/8/layout/process4"/>
    <dgm:cxn modelId="{C1976637-17DA-4697-B7A6-069228FA391E}" type="presParOf" srcId="{AE3F25F9-D7D6-4540-A911-3E5C3469747B}" destId="{BBEF0AC2-1F05-4A45-9677-36212FECDF97}" srcOrd="4" destOrd="0" presId="urn:microsoft.com/office/officeart/2005/8/layout/process4"/>
    <dgm:cxn modelId="{60D16063-242E-497E-AC85-C7A69B7FC3CE}" type="presParOf" srcId="{BBEF0AC2-1F05-4A45-9677-36212FECDF97}" destId="{5230D571-BC86-43B0-9A37-73ECE798EB45}" srcOrd="0" destOrd="0" presId="urn:microsoft.com/office/officeart/2005/8/layout/process4"/>
    <dgm:cxn modelId="{DF4F8DD9-A1EB-4797-A900-06EAB4A72C86}" type="presParOf" srcId="{AE3F25F9-D7D6-4540-A911-3E5C3469747B}" destId="{8BFF3E1B-7AFE-46F5-9658-2F88DA14D2FD}" srcOrd="5" destOrd="0" presId="urn:microsoft.com/office/officeart/2005/8/layout/process4"/>
    <dgm:cxn modelId="{B5CC8908-0E32-4E40-8EC5-31CD944B3AF7}" type="presParOf" srcId="{AE3F25F9-D7D6-4540-A911-3E5C3469747B}" destId="{85A38E1C-4A53-4607-9192-A7D21621AA71}" srcOrd="6" destOrd="0" presId="urn:microsoft.com/office/officeart/2005/8/layout/process4"/>
    <dgm:cxn modelId="{8245B406-0927-4FD8-8057-CB7F090D77A2}" type="presParOf" srcId="{85A38E1C-4A53-4607-9192-A7D21621AA71}" destId="{1A988A03-0D8C-4549-AA77-6A248011D73B}" srcOrd="0" destOrd="0" presId="urn:microsoft.com/office/officeart/2005/8/layout/process4"/>
    <dgm:cxn modelId="{B6325439-193F-4AB0-B0FD-CC83FF26B9DB}" type="presParOf" srcId="{AE3F25F9-D7D6-4540-A911-3E5C3469747B}" destId="{D1F1089E-C2D1-4571-8D26-13FEC0B5A1E2}" srcOrd="7" destOrd="0" presId="urn:microsoft.com/office/officeart/2005/8/layout/process4"/>
    <dgm:cxn modelId="{C0776DA0-B306-4DEC-BD25-35D993CBDA33}" type="presParOf" srcId="{AE3F25F9-D7D6-4540-A911-3E5C3469747B}" destId="{30FA2506-07D9-46E4-BDB5-DCE89919A9AA}" srcOrd="8" destOrd="0" presId="urn:microsoft.com/office/officeart/2005/8/layout/process4"/>
    <dgm:cxn modelId="{17184716-7EDE-423C-9A3B-EEDF4BADA99B}" type="presParOf" srcId="{30FA2506-07D9-46E4-BDB5-DCE89919A9AA}" destId="{0E1CB654-5D70-4B17-A037-D0DF53141D17}" srcOrd="0" destOrd="0" presId="urn:microsoft.com/office/officeart/2005/8/layout/process4"/>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AB24BE3F-0216-46EB-A8DB-054007A05DCB}" type="presOf" srcId="{94AB1502-08D7-4902-8C33-D3687F9F5DE2}" destId="{1A988A03-0D8C-4549-AA77-6A248011D73B}" srcOrd="0" destOrd="0" presId="urn:microsoft.com/office/officeart/2005/8/layout/process4"/>
    <dgm:cxn modelId="{9C0C1CBF-4B7F-4C7E-BCC8-77B4EA31E152}" type="presOf" srcId="{2CDAD628-F429-494C-BAC6-2599D2A95A95}" destId="{2F6EA1A5-A4C0-4D33-8E78-EC58E18D8FBA}" srcOrd="0" destOrd="0" presId="urn:microsoft.com/office/officeart/2005/8/layout/process4"/>
    <dgm:cxn modelId="{19996B4A-655D-443B-A587-F8BA2A54A102}" srcId="{388BCA67-B5F1-4FA1-967B-FBDA93F2B09B}" destId="{26AF3E60-C83F-4102-A3A3-97B6720F9B09}" srcOrd="2" destOrd="0" parTransId="{68E24FD6-A09F-4E32-B9AB-9CCAB40080BA}" sibTransId="{4F88733F-9F71-45DC-A6BA-38D418C0CD96}"/>
    <dgm:cxn modelId="{7D0CF42C-B164-4AE6-9891-49FD18CD0291}" type="presOf" srcId="{2B3E2294-218E-4281-B52F-96D4A13C1932}" destId="{0E1CB654-5D70-4B17-A037-D0DF53141D17}" srcOrd="0" destOrd="0" presId="urn:microsoft.com/office/officeart/2005/8/layout/process4"/>
    <dgm:cxn modelId="{0FBB92A0-CD89-4DE6-9F9B-BFD385EA91AA}" srcId="{388BCA67-B5F1-4FA1-967B-FBDA93F2B09B}" destId="{11069431-4C19-40E6-885B-0A10B2398FB3}" srcOrd="3" destOrd="0" parTransId="{305F7668-DA1C-45CF-B570-434E95B4C04C}" sibTransId="{EB5890CE-1A8D-4B0D-BC60-227BD1F33DD8}"/>
    <dgm:cxn modelId="{233CBB08-E015-48C6-BB98-BBB3FDC4AA72}" srcId="{388BCA67-B5F1-4FA1-967B-FBDA93F2B09B}" destId="{2CDAD628-F429-494C-BAC6-2599D2A95A95}" srcOrd="4" destOrd="0" parTransId="{1F0DAED6-AB67-4903-9AB0-307EAF78A461}" sibTransId="{46C318F1-C631-4863-9F2B-F1DA4DA091C3}"/>
    <dgm:cxn modelId="{AE57D8D4-9B78-4A1E-A8E8-BACABF0B8C2D}" type="presOf" srcId="{388BCA67-B5F1-4FA1-967B-FBDA93F2B09B}" destId="{AE3F25F9-D7D6-4540-A911-3E5C3469747B}" srcOrd="0" destOrd="0" presId="urn:microsoft.com/office/officeart/2005/8/layout/process4"/>
    <dgm:cxn modelId="{AFD4CED8-483A-4E8A-944E-B60EE57AC78A}" type="presOf" srcId="{11069431-4C19-40E6-885B-0A10B2398FB3}" destId="{A1244087-59AA-4F7C-8D52-A3CC1F71A64F}" srcOrd="0" destOrd="0" presId="urn:microsoft.com/office/officeart/2005/8/layout/process4"/>
    <dgm:cxn modelId="{6CE41394-D588-4781-8399-1EBDF5F70676}" type="presOf" srcId="{26AF3E60-C83F-4102-A3A3-97B6720F9B09}" destId="{5230D571-BC86-43B0-9A37-73ECE798EB45}"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BE41B9A7-DD5D-4827-B66C-678AA634D202}" srcId="{388BCA67-B5F1-4FA1-967B-FBDA93F2B09B}" destId="{94AB1502-08D7-4902-8C33-D3687F9F5DE2}" srcOrd="1" destOrd="0" parTransId="{01286944-B6E2-4735-B5EF-5936FF11C656}" sibTransId="{D35A6C76-0859-4DCE-8AC1-8C396DFBF7E0}"/>
    <dgm:cxn modelId="{6804F747-6FB3-438F-ACB3-5141833D1883}" type="presParOf" srcId="{AE3F25F9-D7D6-4540-A911-3E5C3469747B}" destId="{28205AA4-9A7E-4159-8A38-11C8F637760F}" srcOrd="0" destOrd="0" presId="urn:microsoft.com/office/officeart/2005/8/layout/process4"/>
    <dgm:cxn modelId="{C00C7288-9DE1-4656-B896-7DD4BEA9637E}" type="presParOf" srcId="{28205AA4-9A7E-4159-8A38-11C8F637760F}" destId="{2F6EA1A5-A4C0-4D33-8E78-EC58E18D8FBA}" srcOrd="0" destOrd="0" presId="urn:microsoft.com/office/officeart/2005/8/layout/process4"/>
    <dgm:cxn modelId="{52B88AFA-0A02-4C20-BB42-20A4B4EA79CD}" type="presParOf" srcId="{AE3F25F9-D7D6-4540-A911-3E5C3469747B}" destId="{F5C188CB-221F-4D73-B950-9EE66BFF1954}" srcOrd="1" destOrd="0" presId="urn:microsoft.com/office/officeart/2005/8/layout/process4"/>
    <dgm:cxn modelId="{A1F1A3AA-378F-41C2-9B83-F00D62773193}" type="presParOf" srcId="{AE3F25F9-D7D6-4540-A911-3E5C3469747B}" destId="{A852A360-70FE-489A-AAB6-0B27E77D4C0D}" srcOrd="2" destOrd="0" presId="urn:microsoft.com/office/officeart/2005/8/layout/process4"/>
    <dgm:cxn modelId="{82430447-B2BE-499D-B35C-080B78ABAC1A}" type="presParOf" srcId="{A852A360-70FE-489A-AAB6-0B27E77D4C0D}" destId="{A1244087-59AA-4F7C-8D52-A3CC1F71A64F}" srcOrd="0" destOrd="0" presId="urn:microsoft.com/office/officeart/2005/8/layout/process4"/>
    <dgm:cxn modelId="{87EE4BC9-5ACE-4461-BB6D-4A2D62FC3D7B}" type="presParOf" srcId="{AE3F25F9-D7D6-4540-A911-3E5C3469747B}" destId="{9BEBEF98-A395-4774-8E07-34496FE0AEA6}" srcOrd="3" destOrd="0" presId="urn:microsoft.com/office/officeart/2005/8/layout/process4"/>
    <dgm:cxn modelId="{10C41E69-8878-41EF-BE96-EE84BABD98F1}" type="presParOf" srcId="{AE3F25F9-D7D6-4540-A911-3E5C3469747B}" destId="{BBEF0AC2-1F05-4A45-9677-36212FECDF97}" srcOrd="4" destOrd="0" presId="urn:microsoft.com/office/officeart/2005/8/layout/process4"/>
    <dgm:cxn modelId="{C8173687-EADA-4D06-9E6B-9972989EF4CD}" type="presParOf" srcId="{BBEF0AC2-1F05-4A45-9677-36212FECDF97}" destId="{5230D571-BC86-43B0-9A37-73ECE798EB45}" srcOrd="0" destOrd="0" presId="urn:microsoft.com/office/officeart/2005/8/layout/process4"/>
    <dgm:cxn modelId="{18C719AE-9016-453C-A0F0-42947C3D6F21}" type="presParOf" srcId="{AE3F25F9-D7D6-4540-A911-3E5C3469747B}" destId="{8BFF3E1B-7AFE-46F5-9658-2F88DA14D2FD}" srcOrd="5" destOrd="0" presId="urn:microsoft.com/office/officeart/2005/8/layout/process4"/>
    <dgm:cxn modelId="{6B6315F8-EF98-425D-90CD-8A2B5FAD3912}" type="presParOf" srcId="{AE3F25F9-D7D6-4540-A911-3E5C3469747B}" destId="{85A38E1C-4A53-4607-9192-A7D21621AA71}" srcOrd="6" destOrd="0" presId="urn:microsoft.com/office/officeart/2005/8/layout/process4"/>
    <dgm:cxn modelId="{D52FD2D4-6A84-4313-896C-298136054A35}" type="presParOf" srcId="{85A38E1C-4A53-4607-9192-A7D21621AA71}" destId="{1A988A03-0D8C-4549-AA77-6A248011D73B}" srcOrd="0" destOrd="0" presId="urn:microsoft.com/office/officeart/2005/8/layout/process4"/>
    <dgm:cxn modelId="{EF51FBB6-D45A-4652-A00D-645272F61D11}" type="presParOf" srcId="{AE3F25F9-D7D6-4540-A911-3E5C3469747B}" destId="{D1F1089E-C2D1-4571-8D26-13FEC0B5A1E2}" srcOrd="7" destOrd="0" presId="urn:microsoft.com/office/officeart/2005/8/layout/process4"/>
    <dgm:cxn modelId="{E422C51E-E6F5-4137-B529-99987E64CBBC}" type="presParOf" srcId="{AE3F25F9-D7D6-4540-A911-3E5C3469747B}" destId="{30FA2506-07D9-46E4-BDB5-DCE89919A9AA}" srcOrd="8" destOrd="0" presId="urn:microsoft.com/office/officeart/2005/8/layout/process4"/>
    <dgm:cxn modelId="{B3A2CD4C-E4B2-4558-ACC3-D425EAE856F8}"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a:ln w="57150">
          <a:solidFill>
            <a:srgbClr val="FF0000"/>
          </a:solidFill>
        </a:ln>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1BF514EB-E643-4BAB-8684-88A3B78A99DA}" type="presOf" srcId="{11069431-4C19-40E6-885B-0A10B2398FB3}" destId="{A1244087-59AA-4F7C-8D52-A3CC1F71A64F}" srcOrd="0" destOrd="0" presId="urn:microsoft.com/office/officeart/2005/8/layout/process4"/>
    <dgm:cxn modelId="{19996B4A-655D-443B-A587-F8BA2A54A102}" srcId="{388BCA67-B5F1-4FA1-967B-FBDA93F2B09B}" destId="{26AF3E60-C83F-4102-A3A3-97B6720F9B09}" srcOrd="2" destOrd="0" parTransId="{68E24FD6-A09F-4E32-B9AB-9CCAB40080BA}" sibTransId="{4F88733F-9F71-45DC-A6BA-38D418C0CD96}"/>
    <dgm:cxn modelId="{51B4775E-B546-488B-90C9-4D749436D9FC}" type="presOf" srcId="{2B3E2294-218E-4281-B52F-96D4A13C1932}" destId="{0E1CB654-5D70-4B17-A037-D0DF53141D17}" srcOrd="0" destOrd="0" presId="urn:microsoft.com/office/officeart/2005/8/layout/process4"/>
    <dgm:cxn modelId="{FC8D5303-C264-4246-AFEB-A83E4E81AC04}" type="presOf" srcId="{2CDAD628-F429-494C-BAC6-2599D2A95A95}" destId="{2F6EA1A5-A4C0-4D33-8E78-EC58E18D8FBA}" srcOrd="0" destOrd="0" presId="urn:microsoft.com/office/officeart/2005/8/layout/process4"/>
    <dgm:cxn modelId="{277A47C8-D38B-4472-A9D6-B3AE4EC165B8}" type="presOf" srcId="{26AF3E60-C83F-4102-A3A3-97B6720F9B09}" destId="{5230D571-BC86-43B0-9A37-73ECE798EB45}" srcOrd="0" destOrd="0" presId="urn:microsoft.com/office/officeart/2005/8/layout/process4"/>
    <dgm:cxn modelId="{0FBB92A0-CD89-4DE6-9F9B-BFD385EA91AA}" srcId="{388BCA67-B5F1-4FA1-967B-FBDA93F2B09B}" destId="{11069431-4C19-40E6-885B-0A10B2398FB3}" srcOrd="3" destOrd="0" parTransId="{305F7668-DA1C-45CF-B570-434E95B4C04C}" sibTransId="{EB5890CE-1A8D-4B0D-BC60-227BD1F33DD8}"/>
    <dgm:cxn modelId="{A75225A0-E089-451E-8ED6-3E8CF30C0933}" type="presOf" srcId="{94AB1502-08D7-4902-8C33-D3687F9F5DE2}" destId="{1A988A03-0D8C-4549-AA77-6A248011D73B}" srcOrd="0" destOrd="0" presId="urn:microsoft.com/office/officeart/2005/8/layout/process4"/>
    <dgm:cxn modelId="{233CBB08-E015-48C6-BB98-BBB3FDC4AA72}" srcId="{388BCA67-B5F1-4FA1-967B-FBDA93F2B09B}" destId="{2CDAD628-F429-494C-BAC6-2599D2A95A95}" srcOrd="4" destOrd="0" parTransId="{1F0DAED6-AB67-4903-9AB0-307EAF78A461}" sibTransId="{46C318F1-C631-4863-9F2B-F1DA4DA091C3}"/>
    <dgm:cxn modelId="{93A959C2-6D18-46BD-BF86-ACE580213C62}" type="presOf" srcId="{388BCA67-B5F1-4FA1-967B-FBDA93F2B09B}" destId="{AE3F25F9-D7D6-4540-A911-3E5C3469747B}"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BE41B9A7-DD5D-4827-B66C-678AA634D202}" srcId="{388BCA67-B5F1-4FA1-967B-FBDA93F2B09B}" destId="{94AB1502-08D7-4902-8C33-D3687F9F5DE2}" srcOrd="1" destOrd="0" parTransId="{01286944-B6E2-4735-B5EF-5936FF11C656}" sibTransId="{D35A6C76-0859-4DCE-8AC1-8C396DFBF7E0}"/>
    <dgm:cxn modelId="{F58714BD-D369-4FCA-8390-03E004870782}" type="presParOf" srcId="{AE3F25F9-D7D6-4540-A911-3E5C3469747B}" destId="{28205AA4-9A7E-4159-8A38-11C8F637760F}" srcOrd="0" destOrd="0" presId="urn:microsoft.com/office/officeart/2005/8/layout/process4"/>
    <dgm:cxn modelId="{39208083-1FFD-4203-8125-65A10C6B0110}" type="presParOf" srcId="{28205AA4-9A7E-4159-8A38-11C8F637760F}" destId="{2F6EA1A5-A4C0-4D33-8E78-EC58E18D8FBA}" srcOrd="0" destOrd="0" presId="urn:microsoft.com/office/officeart/2005/8/layout/process4"/>
    <dgm:cxn modelId="{118974E5-BDC8-48CC-A8E9-A9A53D69F2F5}" type="presParOf" srcId="{AE3F25F9-D7D6-4540-A911-3E5C3469747B}" destId="{F5C188CB-221F-4D73-B950-9EE66BFF1954}" srcOrd="1" destOrd="0" presId="urn:microsoft.com/office/officeart/2005/8/layout/process4"/>
    <dgm:cxn modelId="{A5D839CC-BFE4-4B87-B2BF-CDEE338CB5C9}" type="presParOf" srcId="{AE3F25F9-D7D6-4540-A911-3E5C3469747B}" destId="{A852A360-70FE-489A-AAB6-0B27E77D4C0D}" srcOrd="2" destOrd="0" presId="urn:microsoft.com/office/officeart/2005/8/layout/process4"/>
    <dgm:cxn modelId="{7B13AF30-1D1D-4725-ACC2-A56E43795443}" type="presParOf" srcId="{A852A360-70FE-489A-AAB6-0B27E77D4C0D}" destId="{A1244087-59AA-4F7C-8D52-A3CC1F71A64F}" srcOrd="0" destOrd="0" presId="urn:microsoft.com/office/officeart/2005/8/layout/process4"/>
    <dgm:cxn modelId="{413D2F70-768C-4242-BF16-928303E57230}" type="presParOf" srcId="{AE3F25F9-D7D6-4540-A911-3E5C3469747B}" destId="{9BEBEF98-A395-4774-8E07-34496FE0AEA6}" srcOrd="3" destOrd="0" presId="urn:microsoft.com/office/officeart/2005/8/layout/process4"/>
    <dgm:cxn modelId="{D1C1E6D7-B32D-4F32-B592-0A152D28AC2C}" type="presParOf" srcId="{AE3F25F9-D7D6-4540-A911-3E5C3469747B}" destId="{BBEF0AC2-1F05-4A45-9677-36212FECDF97}" srcOrd="4" destOrd="0" presId="urn:microsoft.com/office/officeart/2005/8/layout/process4"/>
    <dgm:cxn modelId="{FEF917CB-9C7D-46BA-AF82-C9DD37457829}" type="presParOf" srcId="{BBEF0AC2-1F05-4A45-9677-36212FECDF97}" destId="{5230D571-BC86-43B0-9A37-73ECE798EB45}" srcOrd="0" destOrd="0" presId="urn:microsoft.com/office/officeart/2005/8/layout/process4"/>
    <dgm:cxn modelId="{F75001BF-A602-47A8-B67C-5A5499AFAC6D}" type="presParOf" srcId="{AE3F25F9-D7D6-4540-A911-3E5C3469747B}" destId="{8BFF3E1B-7AFE-46F5-9658-2F88DA14D2FD}" srcOrd="5" destOrd="0" presId="urn:microsoft.com/office/officeart/2005/8/layout/process4"/>
    <dgm:cxn modelId="{13CD2365-29F9-4ACA-92C7-48F754827FA0}" type="presParOf" srcId="{AE3F25F9-D7D6-4540-A911-3E5C3469747B}" destId="{85A38E1C-4A53-4607-9192-A7D21621AA71}" srcOrd="6" destOrd="0" presId="urn:microsoft.com/office/officeart/2005/8/layout/process4"/>
    <dgm:cxn modelId="{E5CB71C2-CD00-4A93-9DF9-E8CCA065BACD}" type="presParOf" srcId="{85A38E1C-4A53-4607-9192-A7D21621AA71}" destId="{1A988A03-0D8C-4549-AA77-6A248011D73B}" srcOrd="0" destOrd="0" presId="urn:microsoft.com/office/officeart/2005/8/layout/process4"/>
    <dgm:cxn modelId="{4FD4DC43-AACF-48B8-8CE1-902F257C0626}" type="presParOf" srcId="{AE3F25F9-D7D6-4540-A911-3E5C3469747B}" destId="{D1F1089E-C2D1-4571-8D26-13FEC0B5A1E2}" srcOrd="7" destOrd="0" presId="urn:microsoft.com/office/officeart/2005/8/layout/process4"/>
    <dgm:cxn modelId="{9B451B83-5942-41E1-9D60-599A81738355}" type="presParOf" srcId="{AE3F25F9-D7D6-4540-A911-3E5C3469747B}" destId="{30FA2506-07D9-46E4-BDB5-DCE89919A9AA}" srcOrd="8" destOrd="0" presId="urn:microsoft.com/office/officeart/2005/8/layout/process4"/>
    <dgm:cxn modelId="{7F6D03FC-A2DD-4CBB-A605-52F51B1118E5}"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a:ln w="57150">
          <a:solidFill>
            <a:srgbClr val="FF0000"/>
          </a:solidFill>
        </a:ln>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B087E126-1EBD-499C-AA1C-C979E3E6A6D4}" type="presOf" srcId="{94AB1502-08D7-4902-8C33-D3687F9F5DE2}" destId="{1A988A03-0D8C-4549-AA77-6A248011D73B}" srcOrd="0" destOrd="0" presId="urn:microsoft.com/office/officeart/2005/8/layout/process4"/>
    <dgm:cxn modelId="{19996B4A-655D-443B-A587-F8BA2A54A102}" srcId="{388BCA67-B5F1-4FA1-967B-FBDA93F2B09B}" destId="{26AF3E60-C83F-4102-A3A3-97B6720F9B09}" srcOrd="2" destOrd="0" parTransId="{68E24FD6-A09F-4E32-B9AB-9CCAB40080BA}" sibTransId="{4F88733F-9F71-45DC-A6BA-38D418C0CD96}"/>
    <dgm:cxn modelId="{2D5CE0BE-84FE-4DFB-890B-C08D9CDB3AF6}" type="presOf" srcId="{2CDAD628-F429-494C-BAC6-2599D2A95A95}" destId="{2F6EA1A5-A4C0-4D33-8E78-EC58E18D8FBA}" srcOrd="0" destOrd="0" presId="urn:microsoft.com/office/officeart/2005/8/layout/process4"/>
    <dgm:cxn modelId="{91233DCD-EA8E-4CA8-BAA7-B19890CC1002}" type="presOf" srcId="{11069431-4C19-40E6-885B-0A10B2398FB3}" destId="{A1244087-59AA-4F7C-8D52-A3CC1F71A64F}" srcOrd="0" destOrd="0" presId="urn:microsoft.com/office/officeart/2005/8/layout/process4"/>
    <dgm:cxn modelId="{233CBB08-E015-48C6-BB98-BBB3FDC4AA72}" srcId="{388BCA67-B5F1-4FA1-967B-FBDA93F2B09B}" destId="{2CDAD628-F429-494C-BAC6-2599D2A95A95}" srcOrd="4" destOrd="0" parTransId="{1F0DAED6-AB67-4903-9AB0-307EAF78A461}" sibTransId="{46C318F1-C631-4863-9F2B-F1DA4DA091C3}"/>
    <dgm:cxn modelId="{BE41B9A7-DD5D-4827-B66C-678AA634D202}" srcId="{388BCA67-B5F1-4FA1-967B-FBDA93F2B09B}" destId="{94AB1502-08D7-4902-8C33-D3687F9F5DE2}" srcOrd="1" destOrd="0" parTransId="{01286944-B6E2-4735-B5EF-5936FF11C656}" sibTransId="{D35A6C76-0859-4DCE-8AC1-8C396DFBF7E0}"/>
    <dgm:cxn modelId="{0FBB92A0-CD89-4DE6-9F9B-BFD385EA91AA}" srcId="{388BCA67-B5F1-4FA1-967B-FBDA93F2B09B}" destId="{11069431-4C19-40E6-885B-0A10B2398FB3}" srcOrd="3" destOrd="0" parTransId="{305F7668-DA1C-45CF-B570-434E95B4C04C}" sibTransId="{EB5890CE-1A8D-4B0D-BC60-227BD1F33DD8}"/>
    <dgm:cxn modelId="{417AEAD9-9E56-4052-9E85-2853A2891130}" type="presOf" srcId="{388BCA67-B5F1-4FA1-967B-FBDA93F2B09B}" destId="{AE3F25F9-D7D6-4540-A911-3E5C3469747B}"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62E05740-FFE7-42EB-ACFE-46565BDAD0F8}" type="presOf" srcId="{26AF3E60-C83F-4102-A3A3-97B6720F9B09}" destId="{5230D571-BC86-43B0-9A37-73ECE798EB45}" srcOrd="0" destOrd="0" presId="urn:microsoft.com/office/officeart/2005/8/layout/process4"/>
    <dgm:cxn modelId="{B1126224-AE2D-4570-9D18-2C1FFCEF3988}" type="presOf" srcId="{2B3E2294-218E-4281-B52F-96D4A13C1932}" destId="{0E1CB654-5D70-4B17-A037-D0DF53141D17}" srcOrd="0" destOrd="0" presId="urn:microsoft.com/office/officeart/2005/8/layout/process4"/>
    <dgm:cxn modelId="{2A105440-431D-4B21-97BA-E29B5D733091}" type="presParOf" srcId="{AE3F25F9-D7D6-4540-A911-3E5C3469747B}" destId="{28205AA4-9A7E-4159-8A38-11C8F637760F}" srcOrd="0" destOrd="0" presId="urn:microsoft.com/office/officeart/2005/8/layout/process4"/>
    <dgm:cxn modelId="{AD3254C4-FAF5-4FE7-B8B5-1BE22C2BE8D9}" type="presParOf" srcId="{28205AA4-9A7E-4159-8A38-11C8F637760F}" destId="{2F6EA1A5-A4C0-4D33-8E78-EC58E18D8FBA}" srcOrd="0" destOrd="0" presId="urn:microsoft.com/office/officeart/2005/8/layout/process4"/>
    <dgm:cxn modelId="{750AA8A9-3CC2-45C9-ACB4-A873F71AC019}" type="presParOf" srcId="{AE3F25F9-D7D6-4540-A911-3E5C3469747B}" destId="{F5C188CB-221F-4D73-B950-9EE66BFF1954}" srcOrd="1" destOrd="0" presId="urn:microsoft.com/office/officeart/2005/8/layout/process4"/>
    <dgm:cxn modelId="{A03CD89D-ABFD-4CFB-B7CE-9B11D2FDA426}" type="presParOf" srcId="{AE3F25F9-D7D6-4540-A911-3E5C3469747B}" destId="{A852A360-70FE-489A-AAB6-0B27E77D4C0D}" srcOrd="2" destOrd="0" presId="urn:microsoft.com/office/officeart/2005/8/layout/process4"/>
    <dgm:cxn modelId="{BDC801AB-50C7-4587-A13C-85B6577BEEE3}" type="presParOf" srcId="{A852A360-70FE-489A-AAB6-0B27E77D4C0D}" destId="{A1244087-59AA-4F7C-8D52-A3CC1F71A64F}" srcOrd="0" destOrd="0" presId="urn:microsoft.com/office/officeart/2005/8/layout/process4"/>
    <dgm:cxn modelId="{F061DCF5-B988-43AF-9A4A-CE6C6405A64D}" type="presParOf" srcId="{AE3F25F9-D7D6-4540-A911-3E5C3469747B}" destId="{9BEBEF98-A395-4774-8E07-34496FE0AEA6}" srcOrd="3" destOrd="0" presId="urn:microsoft.com/office/officeart/2005/8/layout/process4"/>
    <dgm:cxn modelId="{25F8ADEF-A7C5-4D2D-A3FE-D733710ACC0B}" type="presParOf" srcId="{AE3F25F9-D7D6-4540-A911-3E5C3469747B}" destId="{BBEF0AC2-1F05-4A45-9677-36212FECDF97}" srcOrd="4" destOrd="0" presId="urn:microsoft.com/office/officeart/2005/8/layout/process4"/>
    <dgm:cxn modelId="{76CEB50A-7C36-4874-9AC2-E6E31CAAC8B9}" type="presParOf" srcId="{BBEF0AC2-1F05-4A45-9677-36212FECDF97}" destId="{5230D571-BC86-43B0-9A37-73ECE798EB45}" srcOrd="0" destOrd="0" presId="urn:microsoft.com/office/officeart/2005/8/layout/process4"/>
    <dgm:cxn modelId="{4118AA85-DD75-4698-882A-34DEC7A99666}" type="presParOf" srcId="{AE3F25F9-D7D6-4540-A911-3E5C3469747B}" destId="{8BFF3E1B-7AFE-46F5-9658-2F88DA14D2FD}" srcOrd="5" destOrd="0" presId="urn:microsoft.com/office/officeart/2005/8/layout/process4"/>
    <dgm:cxn modelId="{9D754141-9C33-403A-9113-0499AB97BA0A}" type="presParOf" srcId="{AE3F25F9-D7D6-4540-A911-3E5C3469747B}" destId="{85A38E1C-4A53-4607-9192-A7D21621AA71}" srcOrd="6" destOrd="0" presId="urn:microsoft.com/office/officeart/2005/8/layout/process4"/>
    <dgm:cxn modelId="{095CA670-9C69-4DA2-AE0F-4F8D677A3A35}" type="presParOf" srcId="{85A38E1C-4A53-4607-9192-A7D21621AA71}" destId="{1A988A03-0D8C-4549-AA77-6A248011D73B}" srcOrd="0" destOrd="0" presId="urn:microsoft.com/office/officeart/2005/8/layout/process4"/>
    <dgm:cxn modelId="{0DA3A08C-0483-448F-956E-39067D00F8D1}" type="presParOf" srcId="{AE3F25F9-D7D6-4540-A911-3E5C3469747B}" destId="{D1F1089E-C2D1-4571-8D26-13FEC0B5A1E2}" srcOrd="7" destOrd="0" presId="urn:microsoft.com/office/officeart/2005/8/layout/process4"/>
    <dgm:cxn modelId="{1279ED4C-1D7D-471F-B2F1-1C26887F0392}" type="presParOf" srcId="{AE3F25F9-D7D6-4540-A911-3E5C3469747B}" destId="{30FA2506-07D9-46E4-BDB5-DCE89919A9AA}" srcOrd="8" destOrd="0" presId="urn:microsoft.com/office/officeart/2005/8/layout/process4"/>
    <dgm:cxn modelId="{C5FFECBA-C000-4AE7-A2C1-8376506306D4}"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a:ln w="57150">
          <a:solidFill>
            <a:srgbClr val="FF0000"/>
          </a:solidFill>
        </a:ln>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19996B4A-655D-443B-A587-F8BA2A54A102}" srcId="{388BCA67-B5F1-4FA1-967B-FBDA93F2B09B}" destId="{26AF3E60-C83F-4102-A3A3-97B6720F9B09}" srcOrd="2" destOrd="0" parTransId="{68E24FD6-A09F-4E32-B9AB-9CCAB40080BA}" sibTransId="{4F88733F-9F71-45DC-A6BA-38D418C0CD96}"/>
    <dgm:cxn modelId="{795E1EDA-85A3-49EA-9682-FED3EAE83B7B}" type="presOf" srcId="{2CDAD628-F429-494C-BAC6-2599D2A95A95}" destId="{2F6EA1A5-A4C0-4D33-8E78-EC58E18D8FBA}" srcOrd="0" destOrd="0" presId="urn:microsoft.com/office/officeart/2005/8/layout/process4"/>
    <dgm:cxn modelId="{083F0F5F-2488-4BEF-96BE-67ADFD8F9DC3}" type="presOf" srcId="{388BCA67-B5F1-4FA1-967B-FBDA93F2B09B}" destId="{AE3F25F9-D7D6-4540-A911-3E5C3469747B}" srcOrd="0" destOrd="0" presId="urn:microsoft.com/office/officeart/2005/8/layout/process4"/>
    <dgm:cxn modelId="{E64043FC-D8C3-4141-9F76-7B575F34CA32}" type="presOf" srcId="{11069431-4C19-40E6-885B-0A10B2398FB3}" destId="{A1244087-59AA-4F7C-8D52-A3CC1F71A64F}" srcOrd="0" destOrd="0" presId="urn:microsoft.com/office/officeart/2005/8/layout/process4"/>
    <dgm:cxn modelId="{233CBB08-E015-48C6-BB98-BBB3FDC4AA72}" srcId="{388BCA67-B5F1-4FA1-967B-FBDA93F2B09B}" destId="{2CDAD628-F429-494C-BAC6-2599D2A95A95}" srcOrd="4" destOrd="0" parTransId="{1F0DAED6-AB67-4903-9AB0-307EAF78A461}" sibTransId="{46C318F1-C631-4863-9F2B-F1DA4DA091C3}"/>
    <dgm:cxn modelId="{BE41B9A7-DD5D-4827-B66C-678AA634D202}" srcId="{388BCA67-B5F1-4FA1-967B-FBDA93F2B09B}" destId="{94AB1502-08D7-4902-8C33-D3687F9F5DE2}" srcOrd="1" destOrd="0" parTransId="{01286944-B6E2-4735-B5EF-5936FF11C656}" sibTransId="{D35A6C76-0859-4DCE-8AC1-8C396DFBF7E0}"/>
    <dgm:cxn modelId="{0FBB92A0-CD89-4DE6-9F9B-BFD385EA91AA}" srcId="{388BCA67-B5F1-4FA1-967B-FBDA93F2B09B}" destId="{11069431-4C19-40E6-885B-0A10B2398FB3}" srcOrd="3" destOrd="0" parTransId="{305F7668-DA1C-45CF-B570-434E95B4C04C}" sibTransId="{EB5890CE-1A8D-4B0D-BC60-227BD1F33DD8}"/>
    <dgm:cxn modelId="{93E42A4A-4687-473E-B5ED-5D6B5723031F}" type="presOf" srcId="{2B3E2294-218E-4281-B52F-96D4A13C1932}" destId="{0E1CB654-5D70-4B17-A037-D0DF53141D17}" srcOrd="0" destOrd="0" presId="urn:microsoft.com/office/officeart/2005/8/layout/process4"/>
    <dgm:cxn modelId="{63F474AF-8497-4E92-8500-C193AA08EC3B}" type="presOf" srcId="{26AF3E60-C83F-4102-A3A3-97B6720F9B09}" destId="{5230D571-BC86-43B0-9A37-73ECE798EB45}"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47E59EE2-B4DE-4EE3-AC8C-A956F0519ECD}" type="presOf" srcId="{94AB1502-08D7-4902-8C33-D3687F9F5DE2}" destId="{1A988A03-0D8C-4549-AA77-6A248011D73B}" srcOrd="0" destOrd="0" presId="urn:microsoft.com/office/officeart/2005/8/layout/process4"/>
    <dgm:cxn modelId="{183BFC10-7CA2-4798-A732-E816F941AB2F}" type="presParOf" srcId="{AE3F25F9-D7D6-4540-A911-3E5C3469747B}" destId="{28205AA4-9A7E-4159-8A38-11C8F637760F}" srcOrd="0" destOrd="0" presId="urn:microsoft.com/office/officeart/2005/8/layout/process4"/>
    <dgm:cxn modelId="{3C648322-09E3-40F3-9D86-1E1F8359BA23}" type="presParOf" srcId="{28205AA4-9A7E-4159-8A38-11C8F637760F}" destId="{2F6EA1A5-A4C0-4D33-8E78-EC58E18D8FBA}" srcOrd="0" destOrd="0" presId="urn:microsoft.com/office/officeart/2005/8/layout/process4"/>
    <dgm:cxn modelId="{46041337-174A-4917-9E4E-6D845F8E0176}" type="presParOf" srcId="{AE3F25F9-D7D6-4540-A911-3E5C3469747B}" destId="{F5C188CB-221F-4D73-B950-9EE66BFF1954}" srcOrd="1" destOrd="0" presId="urn:microsoft.com/office/officeart/2005/8/layout/process4"/>
    <dgm:cxn modelId="{B5293FB4-6525-471F-BEE5-64EFE33AA056}" type="presParOf" srcId="{AE3F25F9-D7D6-4540-A911-3E5C3469747B}" destId="{A852A360-70FE-489A-AAB6-0B27E77D4C0D}" srcOrd="2" destOrd="0" presId="urn:microsoft.com/office/officeart/2005/8/layout/process4"/>
    <dgm:cxn modelId="{A7D7A9B3-8FC1-478E-8112-9FBE78604039}" type="presParOf" srcId="{A852A360-70FE-489A-AAB6-0B27E77D4C0D}" destId="{A1244087-59AA-4F7C-8D52-A3CC1F71A64F}" srcOrd="0" destOrd="0" presId="urn:microsoft.com/office/officeart/2005/8/layout/process4"/>
    <dgm:cxn modelId="{7518E836-0116-4F51-B7FB-6F36A9FD8EE7}" type="presParOf" srcId="{AE3F25F9-D7D6-4540-A911-3E5C3469747B}" destId="{9BEBEF98-A395-4774-8E07-34496FE0AEA6}" srcOrd="3" destOrd="0" presId="urn:microsoft.com/office/officeart/2005/8/layout/process4"/>
    <dgm:cxn modelId="{1ECA6D7A-7D1D-4C5E-925A-375CAF964E57}" type="presParOf" srcId="{AE3F25F9-D7D6-4540-A911-3E5C3469747B}" destId="{BBEF0AC2-1F05-4A45-9677-36212FECDF97}" srcOrd="4" destOrd="0" presId="urn:microsoft.com/office/officeart/2005/8/layout/process4"/>
    <dgm:cxn modelId="{61F93F06-D68E-47E6-956C-FE27310645A1}" type="presParOf" srcId="{BBEF0AC2-1F05-4A45-9677-36212FECDF97}" destId="{5230D571-BC86-43B0-9A37-73ECE798EB45}" srcOrd="0" destOrd="0" presId="urn:microsoft.com/office/officeart/2005/8/layout/process4"/>
    <dgm:cxn modelId="{B2FFFC44-BFA1-4C11-99F7-7C808D7DB491}" type="presParOf" srcId="{AE3F25F9-D7D6-4540-A911-3E5C3469747B}" destId="{8BFF3E1B-7AFE-46F5-9658-2F88DA14D2FD}" srcOrd="5" destOrd="0" presId="urn:microsoft.com/office/officeart/2005/8/layout/process4"/>
    <dgm:cxn modelId="{42D21108-0AA0-45C4-A89B-2638957CF849}" type="presParOf" srcId="{AE3F25F9-D7D6-4540-A911-3E5C3469747B}" destId="{85A38E1C-4A53-4607-9192-A7D21621AA71}" srcOrd="6" destOrd="0" presId="urn:microsoft.com/office/officeart/2005/8/layout/process4"/>
    <dgm:cxn modelId="{81B661B2-CCD3-48C0-9C61-555CC186B31A}" type="presParOf" srcId="{85A38E1C-4A53-4607-9192-A7D21621AA71}" destId="{1A988A03-0D8C-4549-AA77-6A248011D73B}" srcOrd="0" destOrd="0" presId="urn:microsoft.com/office/officeart/2005/8/layout/process4"/>
    <dgm:cxn modelId="{B57ED9A6-D6DC-495A-A3BC-1EE582DD4526}" type="presParOf" srcId="{AE3F25F9-D7D6-4540-A911-3E5C3469747B}" destId="{D1F1089E-C2D1-4571-8D26-13FEC0B5A1E2}" srcOrd="7" destOrd="0" presId="urn:microsoft.com/office/officeart/2005/8/layout/process4"/>
    <dgm:cxn modelId="{A6012FF9-17E5-4362-8741-9F15CA15CBC5}" type="presParOf" srcId="{AE3F25F9-D7D6-4540-A911-3E5C3469747B}" destId="{30FA2506-07D9-46E4-BDB5-DCE89919A9AA}" srcOrd="8" destOrd="0" presId="urn:microsoft.com/office/officeart/2005/8/layout/process4"/>
    <dgm:cxn modelId="{AD667735-EEFB-49F2-A1A5-FFC64FC239E4}"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a:ln w="57150">
          <a:solidFill>
            <a:srgbClr val="FF0000"/>
          </a:solidFill>
        </a:ln>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86BDD056-AA64-4FE3-97AC-263EDD1A4697}" type="presOf" srcId="{26AF3E60-C83F-4102-A3A3-97B6720F9B09}" destId="{5230D571-BC86-43B0-9A37-73ECE798EB45}" srcOrd="0" destOrd="0" presId="urn:microsoft.com/office/officeart/2005/8/layout/process4"/>
    <dgm:cxn modelId="{1AAC4132-1974-40B7-BFCB-198535452EA5}" type="presOf" srcId="{11069431-4C19-40E6-885B-0A10B2398FB3}" destId="{A1244087-59AA-4F7C-8D52-A3CC1F71A64F}" srcOrd="0" destOrd="0" presId="urn:microsoft.com/office/officeart/2005/8/layout/process4"/>
    <dgm:cxn modelId="{19996B4A-655D-443B-A587-F8BA2A54A102}" srcId="{388BCA67-B5F1-4FA1-967B-FBDA93F2B09B}" destId="{26AF3E60-C83F-4102-A3A3-97B6720F9B09}" srcOrd="2" destOrd="0" parTransId="{68E24FD6-A09F-4E32-B9AB-9CCAB40080BA}" sibTransId="{4F88733F-9F71-45DC-A6BA-38D418C0CD96}"/>
    <dgm:cxn modelId="{233CBB08-E015-48C6-BB98-BBB3FDC4AA72}" srcId="{388BCA67-B5F1-4FA1-967B-FBDA93F2B09B}" destId="{2CDAD628-F429-494C-BAC6-2599D2A95A95}" srcOrd="4" destOrd="0" parTransId="{1F0DAED6-AB67-4903-9AB0-307EAF78A461}" sibTransId="{46C318F1-C631-4863-9F2B-F1DA4DA091C3}"/>
    <dgm:cxn modelId="{BE41B9A7-DD5D-4827-B66C-678AA634D202}" srcId="{388BCA67-B5F1-4FA1-967B-FBDA93F2B09B}" destId="{94AB1502-08D7-4902-8C33-D3687F9F5DE2}" srcOrd="1" destOrd="0" parTransId="{01286944-B6E2-4735-B5EF-5936FF11C656}" sibTransId="{D35A6C76-0859-4DCE-8AC1-8C396DFBF7E0}"/>
    <dgm:cxn modelId="{0FBB92A0-CD89-4DE6-9F9B-BFD385EA91AA}" srcId="{388BCA67-B5F1-4FA1-967B-FBDA93F2B09B}" destId="{11069431-4C19-40E6-885B-0A10B2398FB3}" srcOrd="3" destOrd="0" parTransId="{305F7668-DA1C-45CF-B570-434E95B4C04C}" sibTransId="{EB5890CE-1A8D-4B0D-BC60-227BD1F33DD8}"/>
    <dgm:cxn modelId="{546D7C1F-B4FB-4E87-A974-E55D3EC7D4B3}" type="presOf" srcId="{94AB1502-08D7-4902-8C33-D3687F9F5DE2}" destId="{1A988A03-0D8C-4549-AA77-6A248011D73B}" srcOrd="0" destOrd="0" presId="urn:microsoft.com/office/officeart/2005/8/layout/process4"/>
    <dgm:cxn modelId="{A94CEEF1-111D-4984-B523-4E7E3FEEB4F4}" type="presOf" srcId="{2B3E2294-218E-4281-B52F-96D4A13C1932}" destId="{0E1CB654-5D70-4B17-A037-D0DF53141D17}"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1306A076-8127-4DB9-9D9B-D9DBFA638F4F}" type="presOf" srcId="{2CDAD628-F429-494C-BAC6-2599D2A95A95}" destId="{2F6EA1A5-A4C0-4D33-8E78-EC58E18D8FBA}" srcOrd="0" destOrd="0" presId="urn:microsoft.com/office/officeart/2005/8/layout/process4"/>
    <dgm:cxn modelId="{DFEB84B7-DBFD-4FD2-9CBE-E0323A85A4F3}" type="presOf" srcId="{388BCA67-B5F1-4FA1-967B-FBDA93F2B09B}" destId="{AE3F25F9-D7D6-4540-A911-3E5C3469747B}" srcOrd="0" destOrd="0" presId="urn:microsoft.com/office/officeart/2005/8/layout/process4"/>
    <dgm:cxn modelId="{FB63019F-DD7B-4D73-A6C1-4F38FDA06DEB}" type="presParOf" srcId="{AE3F25F9-D7D6-4540-A911-3E5C3469747B}" destId="{28205AA4-9A7E-4159-8A38-11C8F637760F}" srcOrd="0" destOrd="0" presId="urn:microsoft.com/office/officeart/2005/8/layout/process4"/>
    <dgm:cxn modelId="{2125E65F-8B8C-45D1-BE3C-3E040521488C}" type="presParOf" srcId="{28205AA4-9A7E-4159-8A38-11C8F637760F}" destId="{2F6EA1A5-A4C0-4D33-8E78-EC58E18D8FBA}" srcOrd="0" destOrd="0" presId="urn:microsoft.com/office/officeart/2005/8/layout/process4"/>
    <dgm:cxn modelId="{E5F7F060-7C76-40B5-BBF7-F10D3157E0AF}" type="presParOf" srcId="{AE3F25F9-D7D6-4540-A911-3E5C3469747B}" destId="{F5C188CB-221F-4D73-B950-9EE66BFF1954}" srcOrd="1" destOrd="0" presId="urn:microsoft.com/office/officeart/2005/8/layout/process4"/>
    <dgm:cxn modelId="{939DC70A-23A0-4FEA-9624-554867E95E9F}" type="presParOf" srcId="{AE3F25F9-D7D6-4540-A911-3E5C3469747B}" destId="{A852A360-70FE-489A-AAB6-0B27E77D4C0D}" srcOrd="2" destOrd="0" presId="urn:microsoft.com/office/officeart/2005/8/layout/process4"/>
    <dgm:cxn modelId="{5A8513E8-A2B5-4D3A-89C9-F3426061D685}" type="presParOf" srcId="{A852A360-70FE-489A-AAB6-0B27E77D4C0D}" destId="{A1244087-59AA-4F7C-8D52-A3CC1F71A64F}" srcOrd="0" destOrd="0" presId="urn:microsoft.com/office/officeart/2005/8/layout/process4"/>
    <dgm:cxn modelId="{7E44271B-735D-4928-BB26-072E6F8601BC}" type="presParOf" srcId="{AE3F25F9-D7D6-4540-A911-3E5C3469747B}" destId="{9BEBEF98-A395-4774-8E07-34496FE0AEA6}" srcOrd="3" destOrd="0" presId="urn:microsoft.com/office/officeart/2005/8/layout/process4"/>
    <dgm:cxn modelId="{237FBC8F-78B8-4C31-A9EA-DA085B84C8EC}" type="presParOf" srcId="{AE3F25F9-D7D6-4540-A911-3E5C3469747B}" destId="{BBEF0AC2-1F05-4A45-9677-36212FECDF97}" srcOrd="4" destOrd="0" presId="urn:microsoft.com/office/officeart/2005/8/layout/process4"/>
    <dgm:cxn modelId="{9E86094C-55F5-4B47-AC8A-4AAB8390DC5E}" type="presParOf" srcId="{BBEF0AC2-1F05-4A45-9677-36212FECDF97}" destId="{5230D571-BC86-43B0-9A37-73ECE798EB45}" srcOrd="0" destOrd="0" presId="urn:microsoft.com/office/officeart/2005/8/layout/process4"/>
    <dgm:cxn modelId="{0D6E276E-396F-4858-A1A2-E163C3872289}" type="presParOf" srcId="{AE3F25F9-D7D6-4540-A911-3E5C3469747B}" destId="{8BFF3E1B-7AFE-46F5-9658-2F88DA14D2FD}" srcOrd="5" destOrd="0" presId="urn:microsoft.com/office/officeart/2005/8/layout/process4"/>
    <dgm:cxn modelId="{FF99DA75-54DF-4EE1-A549-3543FB1B1CD0}" type="presParOf" srcId="{AE3F25F9-D7D6-4540-A911-3E5C3469747B}" destId="{85A38E1C-4A53-4607-9192-A7D21621AA71}" srcOrd="6" destOrd="0" presId="urn:microsoft.com/office/officeart/2005/8/layout/process4"/>
    <dgm:cxn modelId="{06D7B44D-2DA7-4CBF-86E4-F24B3B6E2A9F}" type="presParOf" srcId="{85A38E1C-4A53-4607-9192-A7D21621AA71}" destId="{1A988A03-0D8C-4549-AA77-6A248011D73B}" srcOrd="0" destOrd="0" presId="urn:microsoft.com/office/officeart/2005/8/layout/process4"/>
    <dgm:cxn modelId="{0BED3792-B2A1-46BE-920F-281EDC365F9E}" type="presParOf" srcId="{AE3F25F9-D7D6-4540-A911-3E5C3469747B}" destId="{D1F1089E-C2D1-4571-8D26-13FEC0B5A1E2}" srcOrd="7" destOrd="0" presId="urn:microsoft.com/office/officeart/2005/8/layout/process4"/>
    <dgm:cxn modelId="{B2EA05E2-057B-4391-844F-84124E5CC34E}" type="presParOf" srcId="{AE3F25F9-D7D6-4540-A911-3E5C3469747B}" destId="{30FA2506-07D9-46E4-BDB5-DCE89919A9AA}" srcOrd="8" destOrd="0" presId="urn:microsoft.com/office/officeart/2005/8/layout/process4"/>
    <dgm:cxn modelId="{7CB57955-9B33-4A73-A443-BE10893AC84D}"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a:ln w="57150">
          <a:noFill/>
        </a:ln>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89B71573-4DCC-4F20-A1EE-2F1F5E47B59A}">
      <dgm:prSet phldrT="[文字]" custT="1"/>
      <dgm:spPr>
        <a:ln w="57150">
          <a:noFill/>
        </a:ln>
      </dgm:spPr>
      <dgm:t>
        <a:bodyPr/>
        <a:lstStyle/>
        <a:p>
          <a:r>
            <a:rPr lang="en-US" altLang="zh-TW" sz="2400" dirty="0" smtClean="0"/>
            <a:t>Learning Rate</a:t>
          </a:r>
          <a:endParaRPr lang="zh-TW" altLang="en-US" sz="2400" dirty="0"/>
        </a:p>
      </dgm:t>
    </dgm:pt>
    <dgm:pt modelId="{71C3D70C-7E13-44D0-969B-05AE615ADE42}" type="parTrans" cxnId="{78575B99-8709-4377-AE4F-1E227416E67B}">
      <dgm:prSet/>
      <dgm:spPr/>
      <dgm:t>
        <a:bodyPr/>
        <a:lstStyle/>
        <a:p>
          <a:endParaRPr lang="zh-TW" altLang="en-US"/>
        </a:p>
      </dgm:t>
    </dgm:pt>
    <dgm:pt modelId="{1E93DCFF-011D-4C9B-A63A-FEE367951B4A}" type="sibTrans" cxnId="{78575B99-8709-4377-AE4F-1E227416E67B}">
      <dgm:prSet/>
      <dgm:spPr/>
      <dgm:t>
        <a:bodyPr/>
        <a:lstStyle/>
        <a:p>
          <a:endParaRPr lang="zh-TW" altLang="en-US"/>
        </a:p>
      </dgm:t>
    </dgm:pt>
    <dgm:pt modelId="{B99BBEFD-9E21-4728-BD06-88D84670F5FE}">
      <dgm:prSet phldrT="[文字]" custT="1"/>
      <dgm:spPr>
        <a:ln w="57150">
          <a:noFill/>
        </a:ln>
      </dgm:spPr>
      <dgm:t>
        <a:bodyPr/>
        <a:lstStyle/>
        <a:p>
          <a:r>
            <a:rPr lang="en-US" altLang="zh-TW" sz="2400" dirty="0" smtClean="0"/>
            <a:t>Momentum</a:t>
          </a:r>
          <a:endParaRPr lang="zh-TW" altLang="en-US" sz="2400" dirty="0"/>
        </a:p>
      </dgm:t>
    </dgm:pt>
    <dgm:pt modelId="{31B11759-B68A-420E-AA56-ADC859EFC99A}" type="parTrans" cxnId="{6C21D970-C0C4-47E2-B74E-D4F71471F06A}">
      <dgm:prSet/>
      <dgm:spPr/>
      <dgm:t>
        <a:bodyPr/>
        <a:lstStyle/>
        <a:p>
          <a:endParaRPr lang="zh-TW" altLang="en-US"/>
        </a:p>
      </dgm:t>
    </dgm:pt>
    <dgm:pt modelId="{38635748-ABCB-4377-A00A-2E58F60547AD}" type="sibTrans" cxnId="{6C21D970-C0C4-47E2-B74E-D4F71471F06A}">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0" presStyleCnt="5" custLinFactNeighborX="-1217" custLinFactNeighborY="2223"/>
      <dgm:spPr/>
      <dgm:t>
        <a:bodyPr/>
        <a:lstStyle/>
        <a:p>
          <a:endParaRPr lang="zh-TW" altLang="en-US"/>
        </a:p>
      </dgm:t>
    </dgm:pt>
    <dgm:pt modelId="{22CC8F77-2A18-4E80-99D0-0F4FCE11D4CA}" type="pres">
      <dgm:prSet presAssocID="{11069431-4C19-40E6-885B-0A10B2398FB3}" presName="arrow" presStyleLbl="node1" presStyleIdx="1" presStyleCnt="5"/>
      <dgm:spPr/>
      <dgm:t>
        <a:bodyPr/>
        <a:lstStyle/>
        <a:p>
          <a:endParaRPr lang="zh-TW" altLang="en-US"/>
        </a:p>
      </dgm:t>
    </dgm:pt>
    <dgm:pt modelId="{D0652042-C0ED-4A6E-860B-F6062323B611}" type="pres">
      <dgm:prSet presAssocID="{11069431-4C19-40E6-885B-0A10B2398FB3}" presName="descendantArrow" presStyleCnt="0"/>
      <dgm:spPr/>
    </dgm:pt>
    <dgm:pt modelId="{A9AD655A-2C15-4D43-A9AD-6D32D7497E71}" type="pres">
      <dgm:prSet presAssocID="{89B71573-4DCC-4F20-A1EE-2F1F5E47B59A}" presName="childTextArrow" presStyleLbl="fgAccFollowNode1" presStyleIdx="0" presStyleCnt="2">
        <dgm:presLayoutVars>
          <dgm:bulletEnabled val="1"/>
        </dgm:presLayoutVars>
      </dgm:prSet>
      <dgm:spPr/>
      <dgm:t>
        <a:bodyPr/>
        <a:lstStyle/>
        <a:p>
          <a:endParaRPr lang="zh-TW" altLang="en-US"/>
        </a:p>
      </dgm:t>
    </dgm:pt>
    <dgm:pt modelId="{8DC5A8CB-B2E9-42A4-B02E-81BC92E8280F}" type="pres">
      <dgm:prSet presAssocID="{B99BBEFD-9E21-4728-BD06-88D84670F5FE}" presName="childTextArrow" presStyleLbl="fgAccFollowNode1" presStyleIdx="1" presStyleCnt="2">
        <dgm:presLayoutVars>
          <dgm:bulletEnabled val="1"/>
        </dgm:presLayoutVars>
      </dgm:prSet>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A7D01AA9-1CB0-4308-AC2E-02ADEF7E1343}" type="presOf" srcId="{2B3E2294-218E-4281-B52F-96D4A13C1932}" destId="{0E1CB654-5D70-4B17-A037-D0DF53141D17}" srcOrd="0" destOrd="0" presId="urn:microsoft.com/office/officeart/2005/8/layout/process4"/>
    <dgm:cxn modelId="{8C008081-AE99-4C07-B977-9B0E1B80A417}" type="presOf" srcId="{B99BBEFD-9E21-4728-BD06-88D84670F5FE}" destId="{8DC5A8CB-B2E9-42A4-B02E-81BC92E8280F}" srcOrd="0" destOrd="0" presId="urn:microsoft.com/office/officeart/2005/8/layout/process4"/>
    <dgm:cxn modelId="{78575B99-8709-4377-AE4F-1E227416E67B}" srcId="{11069431-4C19-40E6-885B-0A10B2398FB3}" destId="{89B71573-4DCC-4F20-A1EE-2F1F5E47B59A}" srcOrd="0" destOrd="0" parTransId="{71C3D70C-7E13-44D0-969B-05AE615ADE42}" sibTransId="{1E93DCFF-011D-4C9B-A63A-FEE367951B4A}"/>
    <dgm:cxn modelId="{720F791A-8ED0-48CA-A3E1-48FEAFD835E3}" type="presOf" srcId="{2CDAD628-F429-494C-BAC6-2599D2A95A95}" destId="{2F6EA1A5-A4C0-4D33-8E78-EC58E18D8FBA}" srcOrd="0" destOrd="0" presId="urn:microsoft.com/office/officeart/2005/8/layout/process4"/>
    <dgm:cxn modelId="{891E48E2-CC73-43CD-A9F3-411C4B12801C}" type="presOf" srcId="{94AB1502-08D7-4902-8C33-D3687F9F5DE2}" destId="{1A988A03-0D8C-4549-AA77-6A248011D73B}" srcOrd="0" destOrd="0" presId="urn:microsoft.com/office/officeart/2005/8/layout/process4"/>
    <dgm:cxn modelId="{F959A47E-FA9C-48C2-9973-F95BAB2557AE}" type="presOf" srcId="{89B71573-4DCC-4F20-A1EE-2F1F5E47B59A}" destId="{A9AD655A-2C15-4D43-A9AD-6D32D7497E71}" srcOrd="0" destOrd="0" presId="urn:microsoft.com/office/officeart/2005/8/layout/process4"/>
    <dgm:cxn modelId="{19996B4A-655D-443B-A587-F8BA2A54A102}" srcId="{388BCA67-B5F1-4FA1-967B-FBDA93F2B09B}" destId="{26AF3E60-C83F-4102-A3A3-97B6720F9B09}" srcOrd="2" destOrd="0" parTransId="{68E24FD6-A09F-4E32-B9AB-9CCAB40080BA}" sibTransId="{4F88733F-9F71-45DC-A6BA-38D418C0CD96}"/>
    <dgm:cxn modelId="{760922D8-28AF-44BB-8474-670A1896A3B6}" type="presOf" srcId="{26AF3E60-C83F-4102-A3A3-97B6720F9B09}" destId="{5230D571-BC86-43B0-9A37-73ECE798EB45}" srcOrd="0" destOrd="0" presId="urn:microsoft.com/office/officeart/2005/8/layout/process4"/>
    <dgm:cxn modelId="{68B52B7A-EBC8-41D1-A99E-280AC02F1191}" type="presOf" srcId="{11069431-4C19-40E6-885B-0A10B2398FB3}" destId="{22CC8F77-2A18-4E80-99D0-0F4FCE11D4CA}" srcOrd="1" destOrd="0" presId="urn:microsoft.com/office/officeart/2005/8/layout/process4"/>
    <dgm:cxn modelId="{814D1639-B15E-40B2-B349-60828348B0FD}" type="presOf" srcId="{11069431-4C19-40E6-885B-0A10B2398FB3}" destId="{A1244087-59AA-4F7C-8D52-A3CC1F71A64F}" srcOrd="0" destOrd="0" presId="urn:microsoft.com/office/officeart/2005/8/layout/process4"/>
    <dgm:cxn modelId="{6C21D970-C0C4-47E2-B74E-D4F71471F06A}" srcId="{11069431-4C19-40E6-885B-0A10B2398FB3}" destId="{B99BBEFD-9E21-4728-BD06-88D84670F5FE}" srcOrd="1" destOrd="0" parTransId="{31B11759-B68A-420E-AA56-ADC859EFC99A}" sibTransId="{38635748-ABCB-4377-A00A-2E58F60547AD}"/>
    <dgm:cxn modelId="{0FBB92A0-CD89-4DE6-9F9B-BFD385EA91AA}" srcId="{388BCA67-B5F1-4FA1-967B-FBDA93F2B09B}" destId="{11069431-4C19-40E6-885B-0A10B2398FB3}" srcOrd="3" destOrd="0" parTransId="{305F7668-DA1C-45CF-B570-434E95B4C04C}" sibTransId="{EB5890CE-1A8D-4B0D-BC60-227BD1F33DD8}"/>
    <dgm:cxn modelId="{233CBB08-E015-48C6-BB98-BBB3FDC4AA72}" srcId="{388BCA67-B5F1-4FA1-967B-FBDA93F2B09B}" destId="{2CDAD628-F429-494C-BAC6-2599D2A95A95}" srcOrd="4" destOrd="0" parTransId="{1F0DAED6-AB67-4903-9AB0-307EAF78A461}" sibTransId="{46C318F1-C631-4863-9F2B-F1DA4DA091C3}"/>
    <dgm:cxn modelId="{F535176D-57C4-4ACB-8D52-F79359882D69}" type="presOf" srcId="{388BCA67-B5F1-4FA1-967B-FBDA93F2B09B}" destId="{AE3F25F9-D7D6-4540-A911-3E5C3469747B}"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BE41B9A7-DD5D-4827-B66C-678AA634D202}" srcId="{388BCA67-B5F1-4FA1-967B-FBDA93F2B09B}" destId="{94AB1502-08D7-4902-8C33-D3687F9F5DE2}" srcOrd="1" destOrd="0" parTransId="{01286944-B6E2-4735-B5EF-5936FF11C656}" sibTransId="{D35A6C76-0859-4DCE-8AC1-8C396DFBF7E0}"/>
    <dgm:cxn modelId="{D726A094-B75D-4C79-8168-EEDB87D1408F}" type="presParOf" srcId="{AE3F25F9-D7D6-4540-A911-3E5C3469747B}" destId="{28205AA4-9A7E-4159-8A38-11C8F637760F}" srcOrd="0" destOrd="0" presId="urn:microsoft.com/office/officeart/2005/8/layout/process4"/>
    <dgm:cxn modelId="{F5061C98-036C-43EA-9633-76808656AF08}" type="presParOf" srcId="{28205AA4-9A7E-4159-8A38-11C8F637760F}" destId="{2F6EA1A5-A4C0-4D33-8E78-EC58E18D8FBA}" srcOrd="0" destOrd="0" presId="urn:microsoft.com/office/officeart/2005/8/layout/process4"/>
    <dgm:cxn modelId="{F29926DA-1F70-49C4-8EB0-D09F15A262DA}" type="presParOf" srcId="{AE3F25F9-D7D6-4540-A911-3E5C3469747B}" destId="{F5C188CB-221F-4D73-B950-9EE66BFF1954}" srcOrd="1" destOrd="0" presId="urn:microsoft.com/office/officeart/2005/8/layout/process4"/>
    <dgm:cxn modelId="{BF6D9DC0-04B3-4DC7-983E-83A54FDCEA47}" type="presParOf" srcId="{AE3F25F9-D7D6-4540-A911-3E5C3469747B}" destId="{A852A360-70FE-489A-AAB6-0B27E77D4C0D}" srcOrd="2" destOrd="0" presId="urn:microsoft.com/office/officeart/2005/8/layout/process4"/>
    <dgm:cxn modelId="{4EEF47BE-DAC0-4D41-9155-8C8189CA1D2B}" type="presParOf" srcId="{A852A360-70FE-489A-AAB6-0B27E77D4C0D}" destId="{A1244087-59AA-4F7C-8D52-A3CC1F71A64F}" srcOrd="0" destOrd="0" presId="urn:microsoft.com/office/officeart/2005/8/layout/process4"/>
    <dgm:cxn modelId="{01FA10DE-4D8E-4925-987E-5CB137AC922B}" type="presParOf" srcId="{A852A360-70FE-489A-AAB6-0B27E77D4C0D}" destId="{22CC8F77-2A18-4E80-99D0-0F4FCE11D4CA}" srcOrd="1" destOrd="0" presId="urn:microsoft.com/office/officeart/2005/8/layout/process4"/>
    <dgm:cxn modelId="{F35243DC-840F-44A1-859E-65A5730FED61}" type="presParOf" srcId="{A852A360-70FE-489A-AAB6-0B27E77D4C0D}" destId="{D0652042-C0ED-4A6E-860B-F6062323B611}" srcOrd="2" destOrd="0" presId="urn:microsoft.com/office/officeart/2005/8/layout/process4"/>
    <dgm:cxn modelId="{6826376E-1C7E-435F-90C0-C77BC65850C7}" type="presParOf" srcId="{D0652042-C0ED-4A6E-860B-F6062323B611}" destId="{A9AD655A-2C15-4D43-A9AD-6D32D7497E71}" srcOrd="0" destOrd="0" presId="urn:microsoft.com/office/officeart/2005/8/layout/process4"/>
    <dgm:cxn modelId="{00EA1E67-CAF1-47C0-83C8-E079B6DAE777}" type="presParOf" srcId="{D0652042-C0ED-4A6E-860B-F6062323B611}" destId="{8DC5A8CB-B2E9-42A4-B02E-81BC92E8280F}" srcOrd="1" destOrd="0" presId="urn:microsoft.com/office/officeart/2005/8/layout/process4"/>
    <dgm:cxn modelId="{9F1B9D1B-C920-4470-8725-5011CB07F953}" type="presParOf" srcId="{AE3F25F9-D7D6-4540-A911-3E5C3469747B}" destId="{9BEBEF98-A395-4774-8E07-34496FE0AEA6}" srcOrd="3" destOrd="0" presId="urn:microsoft.com/office/officeart/2005/8/layout/process4"/>
    <dgm:cxn modelId="{7ED7ED68-E371-4DB2-82C0-91745191E703}" type="presParOf" srcId="{AE3F25F9-D7D6-4540-A911-3E5C3469747B}" destId="{BBEF0AC2-1F05-4A45-9677-36212FECDF97}" srcOrd="4" destOrd="0" presId="urn:microsoft.com/office/officeart/2005/8/layout/process4"/>
    <dgm:cxn modelId="{D34E1E10-5DD8-44C2-95B8-AC010B8E03EA}" type="presParOf" srcId="{BBEF0AC2-1F05-4A45-9677-36212FECDF97}" destId="{5230D571-BC86-43B0-9A37-73ECE798EB45}" srcOrd="0" destOrd="0" presId="urn:microsoft.com/office/officeart/2005/8/layout/process4"/>
    <dgm:cxn modelId="{6E36E4DA-2D16-4FE8-854C-7BD4F535413E}" type="presParOf" srcId="{AE3F25F9-D7D6-4540-A911-3E5C3469747B}" destId="{8BFF3E1B-7AFE-46F5-9658-2F88DA14D2FD}" srcOrd="5" destOrd="0" presId="urn:microsoft.com/office/officeart/2005/8/layout/process4"/>
    <dgm:cxn modelId="{6915E9C2-20BE-4507-804E-293CAD610935}" type="presParOf" srcId="{AE3F25F9-D7D6-4540-A911-3E5C3469747B}" destId="{85A38E1C-4A53-4607-9192-A7D21621AA71}" srcOrd="6" destOrd="0" presId="urn:microsoft.com/office/officeart/2005/8/layout/process4"/>
    <dgm:cxn modelId="{787E2B63-1729-42E6-881F-182EF763003D}" type="presParOf" srcId="{85A38E1C-4A53-4607-9192-A7D21621AA71}" destId="{1A988A03-0D8C-4549-AA77-6A248011D73B}" srcOrd="0" destOrd="0" presId="urn:microsoft.com/office/officeart/2005/8/layout/process4"/>
    <dgm:cxn modelId="{4A2640D5-62F4-4FC8-8D7E-7D800970DC70}" type="presParOf" srcId="{AE3F25F9-D7D6-4540-A911-3E5C3469747B}" destId="{D1F1089E-C2D1-4571-8D26-13FEC0B5A1E2}" srcOrd="7" destOrd="0" presId="urn:microsoft.com/office/officeart/2005/8/layout/process4"/>
    <dgm:cxn modelId="{1B8E239A-5309-453F-A97A-7791B81C0323}" type="presParOf" srcId="{AE3F25F9-D7D6-4540-A911-3E5C3469747B}" destId="{30FA2506-07D9-46E4-BDB5-DCE89919A9AA}" srcOrd="8" destOrd="0" presId="urn:microsoft.com/office/officeart/2005/8/layout/process4"/>
    <dgm:cxn modelId="{116D0AE2-634C-400B-86AB-86F1F36E100E}"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a:ln w="57150">
          <a:noFill/>
        </a:ln>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89B71573-4DCC-4F20-A1EE-2F1F5E47B59A}">
      <dgm:prSet phldrT="[文字]" custT="1"/>
      <dgm:spPr>
        <a:ln w="57150">
          <a:solidFill>
            <a:srgbClr val="FF0000"/>
          </a:solidFill>
        </a:ln>
      </dgm:spPr>
      <dgm:t>
        <a:bodyPr/>
        <a:lstStyle/>
        <a:p>
          <a:r>
            <a:rPr lang="en-US" altLang="zh-TW" sz="2400" dirty="0" smtClean="0"/>
            <a:t>Learning Rate</a:t>
          </a:r>
          <a:endParaRPr lang="zh-TW" altLang="en-US" sz="2400" dirty="0"/>
        </a:p>
      </dgm:t>
    </dgm:pt>
    <dgm:pt modelId="{71C3D70C-7E13-44D0-969B-05AE615ADE42}" type="parTrans" cxnId="{78575B99-8709-4377-AE4F-1E227416E67B}">
      <dgm:prSet/>
      <dgm:spPr/>
      <dgm:t>
        <a:bodyPr/>
        <a:lstStyle/>
        <a:p>
          <a:endParaRPr lang="zh-TW" altLang="en-US"/>
        </a:p>
      </dgm:t>
    </dgm:pt>
    <dgm:pt modelId="{1E93DCFF-011D-4C9B-A63A-FEE367951B4A}" type="sibTrans" cxnId="{78575B99-8709-4377-AE4F-1E227416E67B}">
      <dgm:prSet/>
      <dgm:spPr/>
      <dgm:t>
        <a:bodyPr/>
        <a:lstStyle/>
        <a:p>
          <a:endParaRPr lang="zh-TW" altLang="en-US"/>
        </a:p>
      </dgm:t>
    </dgm:pt>
    <dgm:pt modelId="{B99BBEFD-9E21-4728-BD06-88D84670F5FE}">
      <dgm:prSet phldrT="[文字]" custT="1"/>
      <dgm:spPr>
        <a:ln w="57150">
          <a:noFill/>
        </a:ln>
      </dgm:spPr>
      <dgm:t>
        <a:bodyPr/>
        <a:lstStyle/>
        <a:p>
          <a:r>
            <a:rPr lang="en-US" altLang="zh-TW" sz="2400" dirty="0" smtClean="0"/>
            <a:t>Momentum</a:t>
          </a:r>
          <a:endParaRPr lang="zh-TW" altLang="en-US" sz="2400" dirty="0"/>
        </a:p>
      </dgm:t>
    </dgm:pt>
    <dgm:pt modelId="{31B11759-B68A-420E-AA56-ADC859EFC99A}" type="parTrans" cxnId="{6C21D970-C0C4-47E2-B74E-D4F71471F06A}">
      <dgm:prSet/>
      <dgm:spPr/>
      <dgm:t>
        <a:bodyPr/>
        <a:lstStyle/>
        <a:p>
          <a:endParaRPr lang="zh-TW" altLang="en-US"/>
        </a:p>
      </dgm:t>
    </dgm:pt>
    <dgm:pt modelId="{38635748-ABCB-4377-A00A-2E58F60547AD}" type="sibTrans" cxnId="{6C21D970-C0C4-47E2-B74E-D4F71471F06A}">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0" presStyleCnt="5" custLinFactNeighborX="-1217" custLinFactNeighborY="2223"/>
      <dgm:spPr/>
      <dgm:t>
        <a:bodyPr/>
        <a:lstStyle/>
        <a:p>
          <a:endParaRPr lang="zh-TW" altLang="en-US"/>
        </a:p>
      </dgm:t>
    </dgm:pt>
    <dgm:pt modelId="{22CC8F77-2A18-4E80-99D0-0F4FCE11D4CA}" type="pres">
      <dgm:prSet presAssocID="{11069431-4C19-40E6-885B-0A10B2398FB3}" presName="arrow" presStyleLbl="node1" presStyleIdx="1" presStyleCnt="5"/>
      <dgm:spPr/>
      <dgm:t>
        <a:bodyPr/>
        <a:lstStyle/>
        <a:p>
          <a:endParaRPr lang="zh-TW" altLang="en-US"/>
        </a:p>
      </dgm:t>
    </dgm:pt>
    <dgm:pt modelId="{D0652042-C0ED-4A6E-860B-F6062323B611}" type="pres">
      <dgm:prSet presAssocID="{11069431-4C19-40E6-885B-0A10B2398FB3}" presName="descendantArrow" presStyleCnt="0"/>
      <dgm:spPr/>
    </dgm:pt>
    <dgm:pt modelId="{A9AD655A-2C15-4D43-A9AD-6D32D7497E71}" type="pres">
      <dgm:prSet presAssocID="{89B71573-4DCC-4F20-A1EE-2F1F5E47B59A}" presName="childTextArrow" presStyleLbl="fgAccFollowNode1" presStyleIdx="0" presStyleCnt="2">
        <dgm:presLayoutVars>
          <dgm:bulletEnabled val="1"/>
        </dgm:presLayoutVars>
      </dgm:prSet>
      <dgm:spPr/>
      <dgm:t>
        <a:bodyPr/>
        <a:lstStyle/>
        <a:p>
          <a:endParaRPr lang="zh-TW" altLang="en-US"/>
        </a:p>
      </dgm:t>
    </dgm:pt>
    <dgm:pt modelId="{8DC5A8CB-B2E9-42A4-B02E-81BC92E8280F}" type="pres">
      <dgm:prSet presAssocID="{B99BBEFD-9E21-4728-BD06-88D84670F5FE}" presName="childTextArrow" presStyleLbl="fgAccFollowNode1" presStyleIdx="1" presStyleCnt="2">
        <dgm:presLayoutVars>
          <dgm:bulletEnabled val="1"/>
        </dgm:presLayoutVars>
      </dgm:prSet>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44B9CA9F-4742-480C-B2F5-14AD1CAEC19B}" type="presOf" srcId="{388BCA67-B5F1-4FA1-967B-FBDA93F2B09B}" destId="{AE3F25F9-D7D6-4540-A911-3E5C3469747B}" srcOrd="0" destOrd="0" presId="urn:microsoft.com/office/officeart/2005/8/layout/process4"/>
    <dgm:cxn modelId="{44749CC4-FC26-4BD8-B861-BC1D8D438C55}" type="presOf" srcId="{2B3E2294-218E-4281-B52F-96D4A13C1932}" destId="{0E1CB654-5D70-4B17-A037-D0DF53141D17}" srcOrd="0" destOrd="0" presId="urn:microsoft.com/office/officeart/2005/8/layout/process4"/>
    <dgm:cxn modelId="{19996B4A-655D-443B-A587-F8BA2A54A102}" srcId="{388BCA67-B5F1-4FA1-967B-FBDA93F2B09B}" destId="{26AF3E60-C83F-4102-A3A3-97B6720F9B09}" srcOrd="2" destOrd="0" parTransId="{68E24FD6-A09F-4E32-B9AB-9CCAB40080BA}" sibTransId="{4F88733F-9F71-45DC-A6BA-38D418C0CD96}"/>
    <dgm:cxn modelId="{6C21D970-C0C4-47E2-B74E-D4F71471F06A}" srcId="{11069431-4C19-40E6-885B-0A10B2398FB3}" destId="{B99BBEFD-9E21-4728-BD06-88D84670F5FE}" srcOrd="1" destOrd="0" parTransId="{31B11759-B68A-420E-AA56-ADC859EFC99A}" sibTransId="{38635748-ABCB-4377-A00A-2E58F60547AD}"/>
    <dgm:cxn modelId="{92FE7E5A-F867-4F23-BFFC-C20EA7142B94}" type="presOf" srcId="{11069431-4C19-40E6-885B-0A10B2398FB3}" destId="{22CC8F77-2A18-4E80-99D0-0F4FCE11D4CA}" srcOrd="1" destOrd="0" presId="urn:microsoft.com/office/officeart/2005/8/layout/process4"/>
    <dgm:cxn modelId="{85B8FB70-4AA1-4692-8B8E-E678A3C77FD7}" type="presOf" srcId="{11069431-4C19-40E6-885B-0A10B2398FB3}" destId="{A1244087-59AA-4F7C-8D52-A3CC1F71A64F}" srcOrd="0" destOrd="0" presId="urn:microsoft.com/office/officeart/2005/8/layout/process4"/>
    <dgm:cxn modelId="{3A35021D-38C3-463E-8899-018CF9CDB671}" type="presOf" srcId="{2CDAD628-F429-494C-BAC6-2599D2A95A95}" destId="{2F6EA1A5-A4C0-4D33-8E78-EC58E18D8FBA}" srcOrd="0" destOrd="0" presId="urn:microsoft.com/office/officeart/2005/8/layout/process4"/>
    <dgm:cxn modelId="{605C916C-9A28-44E1-8427-07F2F41EEDE9}" type="presOf" srcId="{89B71573-4DCC-4F20-A1EE-2F1F5E47B59A}" destId="{A9AD655A-2C15-4D43-A9AD-6D32D7497E71}" srcOrd="0" destOrd="0" presId="urn:microsoft.com/office/officeart/2005/8/layout/process4"/>
    <dgm:cxn modelId="{233CBB08-E015-48C6-BB98-BBB3FDC4AA72}" srcId="{388BCA67-B5F1-4FA1-967B-FBDA93F2B09B}" destId="{2CDAD628-F429-494C-BAC6-2599D2A95A95}" srcOrd="4" destOrd="0" parTransId="{1F0DAED6-AB67-4903-9AB0-307EAF78A461}" sibTransId="{46C318F1-C631-4863-9F2B-F1DA4DA091C3}"/>
    <dgm:cxn modelId="{BE41B9A7-DD5D-4827-B66C-678AA634D202}" srcId="{388BCA67-B5F1-4FA1-967B-FBDA93F2B09B}" destId="{94AB1502-08D7-4902-8C33-D3687F9F5DE2}" srcOrd="1" destOrd="0" parTransId="{01286944-B6E2-4735-B5EF-5936FF11C656}" sibTransId="{D35A6C76-0859-4DCE-8AC1-8C396DFBF7E0}"/>
    <dgm:cxn modelId="{0FBB92A0-CD89-4DE6-9F9B-BFD385EA91AA}" srcId="{388BCA67-B5F1-4FA1-967B-FBDA93F2B09B}" destId="{11069431-4C19-40E6-885B-0A10B2398FB3}" srcOrd="3" destOrd="0" parTransId="{305F7668-DA1C-45CF-B570-434E95B4C04C}" sibTransId="{EB5890CE-1A8D-4B0D-BC60-227BD1F33DD8}"/>
    <dgm:cxn modelId="{36254DD9-4BCD-42D3-B8E3-ED54A81D4FEF}" srcId="{388BCA67-B5F1-4FA1-967B-FBDA93F2B09B}" destId="{2B3E2294-218E-4281-B52F-96D4A13C1932}" srcOrd="0" destOrd="0" parTransId="{88EBAA89-EA7E-45A2-B798-33E94E4D39C3}" sibTransId="{257E0688-FBAA-4B6B-B155-57072CC7F2AA}"/>
    <dgm:cxn modelId="{78575B99-8709-4377-AE4F-1E227416E67B}" srcId="{11069431-4C19-40E6-885B-0A10B2398FB3}" destId="{89B71573-4DCC-4F20-A1EE-2F1F5E47B59A}" srcOrd="0" destOrd="0" parTransId="{71C3D70C-7E13-44D0-969B-05AE615ADE42}" sibTransId="{1E93DCFF-011D-4C9B-A63A-FEE367951B4A}"/>
    <dgm:cxn modelId="{3ECC1B84-58EB-4D67-8412-B0C2E7F290E8}" type="presOf" srcId="{26AF3E60-C83F-4102-A3A3-97B6720F9B09}" destId="{5230D571-BC86-43B0-9A37-73ECE798EB45}" srcOrd="0" destOrd="0" presId="urn:microsoft.com/office/officeart/2005/8/layout/process4"/>
    <dgm:cxn modelId="{1307832A-99A7-4DAD-808E-02E676F725B5}" type="presOf" srcId="{B99BBEFD-9E21-4728-BD06-88D84670F5FE}" destId="{8DC5A8CB-B2E9-42A4-B02E-81BC92E8280F}" srcOrd="0" destOrd="0" presId="urn:microsoft.com/office/officeart/2005/8/layout/process4"/>
    <dgm:cxn modelId="{DB9FEDB6-8472-4B30-AE85-4237DD3D148E}" type="presOf" srcId="{94AB1502-08D7-4902-8C33-D3687F9F5DE2}" destId="{1A988A03-0D8C-4549-AA77-6A248011D73B}" srcOrd="0" destOrd="0" presId="urn:microsoft.com/office/officeart/2005/8/layout/process4"/>
    <dgm:cxn modelId="{FA02DB0F-3D69-4502-A4AD-D35831F3F242}" type="presParOf" srcId="{AE3F25F9-D7D6-4540-A911-3E5C3469747B}" destId="{28205AA4-9A7E-4159-8A38-11C8F637760F}" srcOrd="0" destOrd="0" presId="urn:microsoft.com/office/officeart/2005/8/layout/process4"/>
    <dgm:cxn modelId="{F6D38091-44CA-4F5B-A3CF-A6788EE52C0D}" type="presParOf" srcId="{28205AA4-9A7E-4159-8A38-11C8F637760F}" destId="{2F6EA1A5-A4C0-4D33-8E78-EC58E18D8FBA}" srcOrd="0" destOrd="0" presId="urn:microsoft.com/office/officeart/2005/8/layout/process4"/>
    <dgm:cxn modelId="{96ACD80D-412A-44F7-9756-2013F417659D}" type="presParOf" srcId="{AE3F25F9-D7D6-4540-A911-3E5C3469747B}" destId="{F5C188CB-221F-4D73-B950-9EE66BFF1954}" srcOrd="1" destOrd="0" presId="urn:microsoft.com/office/officeart/2005/8/layout/process4"/>
    <dgm:cxn modelId="{188CDBCD-E237-4345-93C3-6CD76219EF6B}" type="presParOf" srcId="{AE3F25F9-D7D6-4540-A911-3E5C3469747B}" destId="{A852A360-70FE-489A-AAB6-0B27E77D4C0D}" srcOrd="2" destOrd="0" presId="urn:microsoft.com/office/officeart/2005/8/layout/process4"/>
    <dgm:cxn modelId="{A6A552E3-58B7-4AFD-9862-77A45B74B00C}" type="presParOf" srcId="{A852A360-70FE-489A-AAB6-0B27E77D4C0D}" destId="{A1244087-59AA-4F7C-8D52-A3CC1F71A64F}" srcOrd="0" destOrd="0" presId="urn:microsoft.com/office/officeart/2005/8/layout/process4"/>
    <dgm:cxn modelId="{27F548E3-CBB6-486F-9B0D-CBC768F5E633}" type="presParOf" srcId="{A852A360-70FE-489A-AAB6-0B27E77D4C0D}" destId="{22CC8F77-2A18-4E80-99D0-0F4FCE11D4CA}" srcOrd="1" destOrd="0" presId="urn:microsoft.com/office/officeart/2005/8/layout/process4"/>
    <dgm:cxn modelId="{168B5980-C407-48E6-A14B-3C2C8B4489B1}" type="presParOf" srcId="{A852A360-70FE-489A-AAB6-0B27E77D4C0D}" destId="{D0652042-C0ED-4A6E-860B-F6062323B611}" srcOrd="2" destOrd="0" presId="urn:microsoft.com/office/officeart/2005/8/layout/process4"/>
    <dgm:cxn modelId="{C82E3256-4AB6-4FE0-99D7-A70FC1FF0C27}" type="presParOf" srcId="{D0652042-C0ED-4A6E-860B-F6062323B611}" destId="{A9AD655A-2C15-4D43-A9AD-6D32D7497E71}" srcOrd="0" destOrd="0" presId="urn:microsoft.com/office/officeart/2005/8/layout/process4"/>
    <dgm:cxn modelId="{B9ABDA9C-8D72-4A82-9392-E02B0FD4B373}" type="presParOf" srcId="{D0652042-C0ED-4A6E-860B-F6062323B611}" destId="{8DC5A8CB-B2E9-42A4-B02E-81BC92E8280F}" srcOrd="1" destOrd="0" presId="urn:microsoft.com/office/officeart/2005/8/layout/process4"/>
    <dgm:cxn modelId="{A036CF27-26EE-442D-BE4D-D649DA6283B7}" type="presParOf" srcId="{AE3F25F9-D7D6-4540-A911-3E5C3469747B}" destId="{9BEBEF98-A395-4774-8E07-34496FE0AEA6}" srcOrd="3" destOrd="0" presId="urn:microsoft.com/office/officeart/2005/8/layout/process4"/>
    <dgm:cxn modelId="{7CB8CB01-6E9E-4530-AAFC-EAF0B4E95824}" type="presParOf" srcId="{AE3F25F9-D7D6-4540-A911-3E5C3469747B}" destId="{BBEF0AC2-1F05-4A45-9677-36212FECDF97}" srcOrd="4" destOrd="0" presId="urn:microsoft.com/office/officeart/2005/8/layout/process4"/>
    <dgm:cxn modelId="{42BDBCB3-986E-42B8-8465-28DB5EC46D4B}" type="presParOf" srcId="{BBEF0AC2-1F05-4A45-9677-36212FECDF97}" destId="{5230D571-BC86-43B0-9A37-73ECE798EB45}" srcOrd="0" destOrd="0" presId="urn:microsoft.com/office/officeart/2005/8/layout/process4"/>
    <dgm:cxn modelId="{8D7F4EA8-28BA-4394-A254-5464B30AA6E7}" type="presParOf" srcId="{AE3F25F9-D7D6-4540-A911-3E5C3469747B}" destId="{8BFF3E1B-7AFE-46F5-9658-2F88DA14D2FD}" srcOrd="5" destOrd="0" presId="urn:microsoft.com/office/officeart/2005/8/layout/process4"/>
    <dgm:cxn modelId="{94607C0B-9AF1-4F6C-9E30-7D28526A53EE}" type="presParOf" srcId="{AE3F25F9-D7D6-4540-A911-3E5C3469747B}" destId="{85A38E1C-4A53-4607-9192-A7D21621AA71}" srcOrd="6" destOrd="0" presId="urn:microsoft.com/office/officeart/2005/8/layout/process4"/>
    <dgm:cxn modelId="{B61B01B2-FDF3-4C22-989F-709CB770344E}" type="presParOf" srcId="{85A38E1C-4A53-4607-9192-A7D21621AA71}" destId="{1A988A03-0D8C-4549-AA77-6A248011D73B}" srcOrd="0" destOrd="0" presId="urn:microsoft.com/office/officeart/2005/8/layout/process4"/>
    <dgm:cxn modelId="{4C0D36BB-A80D-4F6C-A138-4DE1F8D0314D}" type="presParOf" srcId="{AE3F25F9-D7D6-4540-A911-3E5C3469747B}" destId="{D1F1089E-C2D1-4571-8D26-13FEC0B5A1E2}" srcOrd="7" destOrd="0" presId="urn:microsoft.com/office/officeart/2005/8/layout/process4"/>
    <dgm:cxn modelId="{AC6D510A-BD75-409E-B5A8-2182C73F6901}" type="presParOf" srcId="{AE3F25F9-D7D6-4540-A911-3E5C3469747B}" destId="{30FA2506-07D9-46E4-BDB5-DCE89919A9AA}" srcOrd="8" destOrd="0" presId="urn:microsoft.com/office/officeart/2005/8/layout/process4"/>
    <dgm:cxn modelId="{C8E9D89C-6252-4A66-98AA-A17EE6A14945}"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a:ln w="57150">
          <a:noFill/>
        </a:ln>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89B71573-4DCC-4F20-A1EE-2F1F5E47B59A}">
      <dgm:prSet phldrT="[文字]" custT="1"/>
      <dgm:spPr>
        <a:ln w="57150">
          <a:noFill/>
        </a:ln>
      </dgm:spPr>
      <dgm:t>
        <a:bodyPr/>
        <a:lstStyle/>
        <a:p>
          <a:r>
            <a:rPr lang="en-US" altLang="zh-TW" sz="2400" dirty="0" smtClean="0"/>
            <a:t>Learning Rate</a:t>
          </a:r>
          <a:endParaRPr lang="zh-TW" altLang="en-US" sz="2400" dirty="0"/>
        </a:p>
      </dgm:t>
    </dgm:pt>
    <dgm:pt modelId="{71C3D70C-7E13-44D0-969B-05AE615ADE42}" type="parTrans" cxnId="{78575B99-8709-4377-AE4F-1E227416E67B}">
      <dgm:prSet/>
      <dgm:spPr/>
      <dgm:t>
        <a:bodyPr/>
        <a:lstStyle/>
        <a:p>
          <a:endParaRPr lang="zh-TW" altLang="en-US"/>
        </a:p>
      </dgm:t>
    </dgm:pt>
    <dgm:pt modelId="{1E93DCFF-011D-4C9B-A63A-FEE367951B4A}" type="sibTrans" cxnId="{78575B99-8709-4377-AE4F-1E227416E67B}">
      <dgm:prSet/>
      <dgm:spPr/>
      <dgm:t>
        <a:bodyPr/>
        <a:lstStyle/>
        <a:p>
          <a:endParaRPr lang="zh-TW" altLang="en-US"/>
        </a:p>
      </dgm:t>
    </dgm:pt>
    <dgm:pt modelId="{B99BBEFD-9E21-4728-BD06-88D84670F5FE}">
      <dgm:prSet phldrT="[文字]" custT="1"/>
      <dgm:spPr>
        <a:ln w="57150">
          <a:solidFill>
            <a:srgbClr val="FF0000"/>
          </a:solidFill>
        </a:ln>
      </dgm:spPr>
      <dgm:t>
        <a:bodyPr/>
        <a:lstStyle/>
        <a:p>
          <a:r>
            <a:rPr lang="en-US" altLang="zh-TW" sz="2400" dirty="0" smtClean="0"/>
            <a:t>Momentum</a:t>
          </a:r>
          <a:endParaRPr lang="zh-TW" altLang="en-US" sz="2400" dirty="0"/>
        </a:p>
      </dgm:t>
    </dgm:pt>
    <dgm:pt modelId="{31B11759-B68A-420E-AA56-ADC859EFC99A}" type="parTrans" cxnId="{6C21D970-C0C4-47E2-B74E-D4F71471F06A}">
      <dgm:prSet/>
      <dgm:spPr/>
      <dgm:t>
        <a:bodyPr/>
        <a:lstStyle/>
        <a:p>
          <a:endParaRPr lang="zh-TW" altLang="en-US"/>
        </a:p>
      </dgm:t>
    </dgm:pt>
    <dgm:pt modelId="{38635748-ABCB-4377-A00A-2E58F60547AD}" type="sibTrans" cxnId="{6C21D970-C0C4-47E2-B74E-D4F71471F06A}">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0" presStyleCnt="5" custLinFactNeighborX="-1217" custLinFactNeighborY="2223"/>
      <dgm:spPr/>
      <dgm:t>
        <a:bodyPr/>
        <a:lstStyle/>
        <a:p>
          <a:endParaRPr lang="zh-TW" altLang="en-US"/>
        </a:p>
      </dgm:t>
    </dgm:pt>
    <dgm:pt modelId="{22CC8F77-2A18-4E80-99D0-0F4FCE11D4CA}" type="pres">
      <dgm:prSet presAssocID="{11069431-4C19-40E6-885B-0A10B2398FB3}" presName="arrow" presStyleLbl="node1" presStyleIdx="1" presStyleCnt="5"/>
      <dgm:spPr/>
      <dgm:t>
        <a:bodyPr/>
        <a:lstStyle/>
        <a:p>
          <a:endParaRPr lang="zh-TW" altLang="en-US"/>
        </a:p>
      </dgm:t>
    </dgm:pt>
    <dgm:pt modelId="{D0652042-C0ED-4A6E-860B-F6062323B611}" type="pres">
      <dgm:prSet presAssocID="{11069431-4C19-40E6-885B-0A10B2398FB3}" presName="descendantArrow" presStyleCnt="0"/>
      <dgm:spPr/>
    </dgm:pt>
    <dgm:pt modelId="{A9AD655A-2C15-4D43-A9AD-6D32D7497E71}" type="pres">
      <dgm:prSet presAssocID="{89B71573-4DCC-4F20-A1EE-2F1F5E47B59A}" presName="childTextArrow" presStyleLbl="fgAccFollowNode1" presStyleIdx="0" presStyleCnt="2">
        <dgm:presLayoutVars>
          <dgm:bulletEnabled val="1"/>
        </dgm:presLayoutVars>
      </dgm:prSet>
      <dgm:spPr/>
      <dgm:t>
        <a:bodyPr/>
        <a:lstStyle/>
        <a:p>
          <a:endParaRPr lang="zh-TW" altLang="en-US"/>
        </a:p>
      </dgm:t>
    </dgm:pt>
    <dgm:pt modelId="{8DC5A8CB-B2E9-42A4-B02E-81BC92E8280F}" type="pres">
      <dgm:prSet presAssocID="{B99BBEFD-9E21-4728-BD06-88D84670F5FE}" presName="childTextArrow" presStyleLbl="fgAccFollowNode1" presStyleIdx="1" presStyleCnt="2">
        <dgm:presLayoutVars>
          <dgm:bulletEnabled val="1"/>
        </dgm:presLayoutVars>
      </dgm:prSet>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88A263FB-95C5-4F5C-B5E2-94FE39315E61}" type="presOf" srcId="{11069431-4C19-40E6-885B-0A10B2398FB3}" destId="{A1244087-59AA-4F7C-8D52-A3CC1F71A64F}" srcOrd="0" destOrd="0" presId="urn:microsoft.com/office/officeart/2005/8/layout/process4"/>
    <dgm:cxn modelId="{FC186919-7977-4B41-95AB-F4C51F24AD27}" type="presOf" srcId="{11069431-4C19-40E6-885B-0A10B2398FB3}" destId="{22CC8F77-2A18-4E80-99D0-0F4FCE11D4CA}" srcOrd="1" destOrd="0" presId="urn:microsoft.com/office/officeart/2005/8/layout/process4"/>
    <dgm:cxn modelId="{78575B99-8709-4377-AE4F-1E227416E67B}" srcId="{11069431-4C19-40E6-885B-0A10B2398FB3}" destId="{89B71573-4DCC-4F20-A1EE-2F1F5E47B59A}" srcOrd="0" destOrd="0" parTransId="{71C3D70C-7E13-44D0-969B-05AE615ADE42}" sibTransId="{1E93DCFF-011D-4C9B-A63A-FEE367951B4A}"/>
    <dgm:cxn modelId="{6B16BF28-945D-4CEB-A171-7C709FADC641}" type="presOf" srcId="{388BCA67-B5F1-4FA1-967B-FBDA93F2B09B}" destId="{AE3F25F9-D7D6-4540-A911-3E5C3469747B}" srcOrd="0" destOrd="0" presId="urn:microsoft.com/office/officeart/2005/8/layout/process4"/>
    <dgm:cxn modelId="{EEA6A097-3F55-4CB5-A343-3100D7420F00}" type="presOf" srcId="{94AB1502-08D7-4902-8C33-D3687F9F5DE2}" destId="{1A988A03-0D8C-4549-AA77-6A248011D73B}" srcOrd="0" destOrd="0" presId="urn:microsoft.com/office/officeart/2005/8/layout/process4"/>
    <dgm:cxn modelId="{19996B4A-655D-443B-A587-F8BA2A54A102}" srcId="{388BCA67-B5F1-4FA1-967B-FBDA93F2B09B}" destId="{26AF3E60-C83F-4102-A3A3-97B6720F9B09}" srcOrd="2" destOrd="0" parTransId="{68E24FD6-A09F-4E32-B9AB-9CCAB40080BA}" sibTransId="{4F88733F-9F71-45DC-A6BA-38D418C0CD96}"/>
    <dgm:cxn modelId="{100444E0-AC7A-41A8-8EF2-9DF5C7726E92}" type="presOf" srcId="{2B3E2294-218E-4281-B52F-96D4A13C1932}" destId="{0E1CB654-5D70-4B17-A037-D0DF53141D17}" srcOrd="0" destOrd="0" presId="urn:microsoft.com/office/officeart/2005/8/layout/process4"/>
    <dgm:cxn modelId="{6C21D970-C0C4-47E2-B74E-D4F71471F06A}" srcId="{11069431-4C19-40E6-885B-0A10B2398FB3}" destId="{B99BBEFD-9E21-4728-BD06-88D84670F5FE}" srcOrd="1" destOrd="0" parTransId="{31B11759-B68A-420E-AA56-ADC859EFC99A}" sibTransId="{38635748-ABCB-4377-A00A-2E58F60547AD}"/>
    <dgm:cxn modelId="{0FBB92A0-CD89-4DE6-9F9B-BFD385EA91AA}" srcId="{388BCA67-B5F1-4FA1-967B-FBDA93F2B09B}" destId="{11069431-4C19-40E6-885B-0A10B2398FB3}" srcOrd="3" destOrd="0" parTransId="{305F7668-DA1C-45CF-B570-434E95B4C04C}" sibTransId="{EB5890CE-1A8D-4B0D-BC60-227BD1F33DD8}"/>
    <dgm:cxn modelId="{233CBB08-E015-48C6-BB98-BBB3FDC4AA72}" srcId="{388BCA67-B5F1-4FA1-967B-FBDA93F2B09B}" destId="{2CDAD628-F429-494C-BAC6-2599D2A95A95}" srcOrd="4" destOrd="0" parTransId="{1F0DAED6-AB67-4903-9AB0-307EAF78A461}" sibTransId="{46C318F1-C631-4863-9F2B-F1DA4DA091C3}"/>
    <dgm:cxn modelId="{9D379DAF-1332-46EC-9347-E414EF6CDA13}" type="presOf" srcId="{26AF3E60-C83F-4102-A3A3-97B6720F9B09}" destId="{5230D571-BC86-43B0-9A37-73ECE798EB45}" srcOrd="0" destOrd="0" presId="urn:microsoft.com/office/officeart/2005/8/layout/process4"/>
    <dgm:cxn modelId="{8C55B4E1-E0EC-43D3-A3C2-F2A611A0F424}" type="presOf" srcId="{B99BBEFD-9E21-4728-BD06-88D84670F5FE}" destId="{8DC5A8CB-B2E9-42A4-B02E-81BC92E8280F}"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911E2C5B-A9D4-4DE2-A231-2DE9DB57CF64}" type="presOf" srcId="{2CDAD628-F429-494C-BAC6-2599D2A95A95}" destId="{2F6EA1A5-A4C0-4D33-8E78-EC58E18D8FBA}" srcOrd="0" destOrd="0" presId="urn:microsoft.com/office/officeart/2005/8/layout/process4"/>
    <dgm:cxn modelId="{1E5FEB44-F444-425B-9516-0B6851DA1F43}" type="presOf" srcId="{89B71573-4DCC-4F20-A1EE-2F1F5E47B59A}" destId="{A9AD655A-2C15-4D43-A9AD-6D32D7497E71}" srcOrd="0" destOrd="0" presId="urn:microsoft.com/office/officeart/2005/8/layout/process4"/>
    <dgm:cxn modelId="{BE41B9A7-DD5D-4827-B66C-678AA634D202}" srcId="{388BCA67-B5F1-4FA1-967B-FBDA93F2B09B}" destId="{94AB1502-08D7-4902-8C33-D3687F9F5DE2}" srcOrd="1" destOrd="0" parTransId="{01286944-B6E2-4735-B5EF-5936FF11C656}" sibTransId="{D35A6C76-0859-4DCE-8AC1-8C396DFBF7E0}"/>
    <dgm:cxn modelId="{7817B48D-2248-4854-B4E5-DA0B3963D60E}" type="presParOf" srcId="{AE3F25F9-D7D6-4540-A911-3E5C3469747B}" destId="{28205AA4-9A7E-4159-8A38-11C8F637760F}" srcOrd="0" destOrd="0" presId="urn:microsoft.com/office/officeart/2005/8/layout/process4"/>
    <dgm:cxn modelId="{B45514E0-E877-46BD-A25D-36A34D3F1A35}" type="presParOf" srcId="{28205AA4-9A7E-4159-8A38-11C8F637760F}" destId="{2F6EA1A5-A4C0-4D33-8E78-EC58E18D8FBA}" srcOrd="0" destOrd="0" presId="urn:microsoft.com/office/officeart/2005/8/layout/process4"/>
    <dgm:cxn modelId="{946B94E8-75BC-442B-8700-22D6171E512A}" type="presParOf" srcId="{AE3F25F9-D7D6-4540-A911-3E5C3469747B}" destId="{F5C188CB-221F-4D73-B950-9EE66BFF1954}" srcOrd="1" destOrd="0" presId="urn:microsoft.com/office/officeart/2005/8/layout/process4"/>
    <dgm:cxn modelId="{18CD8174-54CA-4111-A95C-D544025F70C3}" type="presParOf" srcId="{AE3F25F9-D7D6-4540-A911-3E5C3469747B}" destId="{A852A360-70FE-489A-AAB6-0B27E77D4C0D}" srcOrd="2" destOrd="0" presId="urn:microsoft.com/office/officeart/2005/8/layout/process4"/>
    <dgm:cxn modelId="{35DDE59E-3EA8-4DDC-AB41-30ECBC7916B8}" type="presParOf" srcId="{A852A360-70FE-489A-AAB6-0B27E77D4C0D}" destId="{A1244087-59AA-4F7C-8D52-A3CC1F71A64F}" srcOrd="0" destOrd="0" presId="urn:microsoft.com/office/officeart/2005/8/layout/process4"/>
    <dgm:cxn modelId="{0CE7774C-DD1C-41A7-AA49-DE3F2BC14F48}" type="presParOf" srcId="{A852A360-70FE-489A-AAB6-0B27E77D4C0D}" destId="{22CC8F77-2A18-4E80-99D0-0F4FCE11D4CA}" srcOrd="1" destOrd="0" presId="urn:microsoft.com/office/officeart/2005/8/layout/process4"/>
    <dgm:cxn modelId="{AABBEFF1-0C31-47B6-9A1D-FB02031F3A83}" type="presParOf" srcId="{A852A360-70FE-489A-AAB6-0B27E77D4C0D}" destId="{D0652042-C0ED-4A6E-860B-F6062323B611}" srcOrd="2" destOrd="0" presId="urn:microsoft.com/office/officeart/2005/8/layout/process4"/>
    <dgm:cxn modelId="{0CC3DD87-77BB-48CD-B9D6-0D86854246CA}" type="presParOf" srcId="{D0652042-C0ED-4A6E-860B-F6062323B611}" destId="{A9AD655A-2C15-4D43-A9AD-6D32D7497E71}" srcOrd="0" destOrd="0" presId="urn:microsoft.com/office/officeart/2005/8/layout/process4"/>
    <dgm:cxn modelId="{C490ACA0-EBB9-4376-9425-39FEEB9BB692}" type="presParOf" srcId="{D0652042-C0ED-4A6E-860B-F6062323B611}" destId="{8DC5A8CB-B2E9-42A4-B02E-81BC92E8280F}" srcOrd="1" destOrd="0" presId="urn:microsoft.com/office/officeart/2005/8/layout/process4"/>
    <dgm:cxn modelId="{AEFF32B2-020B-4ECC-8EBD-83370489368D}" type="presParOf" srcId="{AE3F25F9-D7D6-4540-A911-3E5C3469747B}" destId="{9BEBEF98-A395-4774-8E07-34496FE0AEA6}" srcOrd="3" destOrd="0" presId="urn:microsoft.com/office/officeart/2005/8/layout/process4"/>
    <dgm:cxn modelId="{430FA519-4716-4CE6-8570-36CB0ECA3DF4}" type="presParOf" srcId="{AE3F25F9-D7D6-4540-A911-3E5C3469747B}" destId="{BBEF0AC2-1F05-4A45-9677-36212FECDF97}" srcOrd="4" destOrd="0" presId="urn:microsoft.com/office/officeart/2005/8/layout/process4"/>
    <dgm:cxn modelId="{BACAB484-92EB-4DD9-A6E3-B4D014ADB46B}" type="presParOf" srcId="{BBEF0AC2-1F05-4A45-9677-36212FECDF97}" destId="{5230D571-BC86-43B0-9A37-73ECE798EB45}" srcOrd="0" destOrd="0" presId="urn:microsoft.com/office/officeart/2005/8/layout/process4"/>
    <dgm:cxn modelId="{0A3D8386-EE27-4B51-9FCB-306DD62C9063}" type="presParOf" srcId="{AE3F25F9-D7D6-4540-A911-3E5C3469747B}" destId="{8BFF3E1B-7AFE-46F5-9658-2F88DA14D2FD}" srcOrd="5" destOrd="0" presId="urn:microsoft.com/office/officeart/2005/8/layout/process4"/>
    <dgm:cxn modelId="{3B5E3472-C04D-4B5A-AE0A-9E8B0CE56551}" type="presParOf" srcId="{AE3F25F9-D7D6-4540-A911-3E5C3469747B}" destId="{85A38E1C-4A53-4607-9192-A7D21621AA71}" srcOrd="6" destOrd="0" presId="urn:microsoft.com/office/officeart/2005/8/layout/process4"/>
    <dgm:cxn modelId="{7879FD3B-95E1-443E-98B8-275D74D21ED8}" type="presParOf" srcId="{85A38E1C-4A53-4607-9192-A7D21621AA71}" destId="{1A988A03-0D8C-4549-AA77-6A248011D73B}" srcOrd="0" destOrd="0" presId="urn:microsoft.com/office/officeart/2005/8/layout/process4"/>
    <dgm:cxn modelId="{3B754B35-3E03-48BD-B85C-A4B76DECC746}" type="presParOf" srcId="{AE3F25F9-D7D6-4540-A911-3E5C3469747B}" destId="{D1F1089E-C2D1-4571-8D26-13FEC0B5A1E2}" srcOrd="7" destOrd="0" presId="urn:microsoft.com/office/officeart/2005/8/layout/process4"/>
    <dgm:cxn modelId="{0F3160BD-300A-4995-86BB-9E9CCAE66F43}" type="presParOf" srcId="{AE3F25F9-D7D6-4540-A911-3E5C3469747B}" destId="{30FA2506-07D9-46E4-BDB5-DCE89919A9AA}" srcOrd="8" destOrd="0" presId="urn:microsoft.com/office/officeart/2005/8/layout/process4"/>
    <dgm:cxn modelId="{21531B95-D7A7-4C24-B82F-F5DB234C4EE5}"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8BCA67-B5F1-4FA1-967B-FBDA93F2B09B}" type="doc">
      <dgm:prSet loTypeId="urn:microsoft.com/office/officeart/2005/8/layout/process4" loCatId="process" qsTypeId="urn:microsoft.com/office/officeart/2005/8/quickstyle/3d1" qsCatId="3D" csTypeId="urn:microsoft.com/office/officeart/2005/8/colors/colorful4" csCatId="colorful" phldr="1"/>
      <dgm:spPr/>
      <dgm:t>
        <a:bodyPr/>
        <a:lstStyle/>
        <a:p>
          <a:endParaRPr lang="zh-TW" altLang="en-US"/>
        </a:p>
      </dgm:t>
    </dgm:pt>
    <dgm:pt modelId="{26AF3E60-C83F-4102-A3A3-97B6720F9B09}">
      <dgm:prSet phldrT="[文字]" custT="1"/>
      <dgm:spPr/>
      <dgm:t>
        <a:bodyPr/>
        <a:lstStyle/>
        <a:p>
          <a:r>
            <a:rPr lang="en-US" altLang="zh-TW" sz="2800" dirty="0" smtClean="0"/>
            <a:t>Data Preprocessing</a:t>
          </a:r>
          <a:endParaRPr lang="zh-TW" altLang="en-US" sz="2800" dirty="0"/>
        </a:p>
      </dgm:t>
    </dgm:pt>
    <dgm:pt modelId="{68E24FD6-A09F-4E32-B9AB-9CCAB40080BA}" type="parTrans" cxnId="{19996B4A-655D-443B-A587-F8BA2A54A102}">
      <dgm:prSet/>
      <dgm:spPr/>
      <dgm:t>
        <a:bodyPr/>
        <a:lstStyle/>
        <a:p>
          <a:endParaRPr lang="zh-TW" altLang="en-US"/>
        </a:p>
      </dgm:t>
    </dgm:pt>
    <dgm:pt modelId="{4F88733F-9F71-45DC-A6BA-38D418C0CD96}" type="sibTrans" cxnId="{19996B4A-655D-443B-A587-F8BA2A54A102}">
      <dgm:prSet/>
      <dgm:spPr/>
      <dgm:t>
        <a:bodyPr/>
        <a:lstStyle/>
        <a:p>
          <a:endParaRPr lang="zh-TW" altLang="en-US"/>
        </a:p>
      </dgm:t>
    </dgm:pt>
    <dgm:pt modelId="{11069431-4C19-40E6-885B-0A10B2398FB3}">
      <dgm:prSet phldrT="[文字]" custT="1"/>
      <dgm:spPr/>
      <dgm:t>
        <a:bodyPr/>
        <a:lstStyle/>
        <a:p>
          <a:r>
            <a:rPr lang="en-US" altLang="zh-TW" sz="2800" dirty="0" smtClean="0"/>
            <a:t>Optimization</a:t>
          </a:r>
          <a:endParaRPr lang="zh-TW" altLang="en-US" sz="2800" dirty="0"/>
        </a:p>
      </dgm:t>
    </dgm:pt>
    <dgm:pt modelId="{305F7668-DA1C-45CF-B570-434E95B4C04C}" type="parTrans" cxnId="{0FBB92A0-CD89-4DE6-9F9B-BFD385EA91AA}">
      <dgm:prSet/>
      <dgm:spPr/>
      <dgm:t>
        <a:bodyPr/>
        <a:lstStyle/>
        <a:p>
          <a:endParaRPr lang="zh-TW" altLang="en-US"/>
        </a:p>
      </dgm:t>
    </dgm:pt>
    <dgm:pt modelId="{EB5890CE-1A8D-4B0D-BC60-227BD1F33DD8}" type="sibTrans" cxnId="{0FBB92A0-CD89-4DE6-9F9B-BFD385EA91AA}">
      <dgm:prSet/>
      <dgm:spPr/>
      <dgm:t>
        <a:bodyPr/>
        <a:lstStyle/>
        <a:p>
          <a:endParaRPr lang="zh-TW" altLang="en-US"/>
        </a:p>
      </dgm:t>
    </dgm:pt>
    <dgm:pt modelId="{2CDAD628-F429-494C-BAC6-2599D2A95A95}">
      <dgm:prSet phldrT="[文字]" custT="1"/>
      <dgm:spPr>
        <a:ln w="57150">
          <a:solidFill>
            <a:srgbClr val="FF0000"/>
          </a:solidFill>
        </a:ln>
      </dgm:spPr>
      <dgm:t>
        <a:bodyPr/>
        <a:lstStyle/>
        <a:p>
          <a:r>
            <a:rPr lang="en-US" altLang="zh-TW" sz="2800" dirty="0" smtClean="0"/>
            <a:t>Generalization</a:t>
          </a:r>
          <a:endParaRPr lang="zh-TW" altLang="en-US" sz="2800" dirty="0"/>
        </a:p>
      </dgm:t>
    </dgm:pt>
    <dgm:pt modelId="{1F0DAED6-AB67-4903-9AB0-307EAF78A461}" type="parTrans" cxnId="{233CBB08-E015-48C6-BB98-BBB3FDC4AA72}">
      <dgm:prSet/>
      <dgm:spPr/>
      <dgm:t>
        <a:bodyPr/>
        <a:lstStyle/>
        <a:p>
          <a:endParaRPr lang="zh-TW" altLang="en-US"/>
        </a:p>
      </dgm:t>
    </dgm:pt>
    <dgm:pt modelId="{46C318F1-C631-4863-9F2B-F1DA4DA091C3}" type="sibTrans" cxnId="{233CBB08-E015-48C6-BB98-BBB3FDC4AA72}">
      <dgm:prSet/>
      <dgm:spPr/>
      <dgm:t>
        <a:bodyPr/>
        <a:lstStyle/>
        <a:p>
          <a:endParaRPr lang="zh-TW" altLang="en-US"/>
        </a:p>
      </dgm:t>
    </dgm:pt>
    <dgm:pt modelId="{2B3E2294-218E-4281-B52F-96D4A13C1932}">
      <dgm:prSet phldrT="[文字]" custT="1"/>
      <dgm:spPr/>
      <dgm:t>
        <a:bodyPr/>
        <a:lstStyle/>
        <a:p>
          <a:r>
            <a:rPr lang="en-US" altLang="zh-TW" sz="2800" dirty="0" smtClean="0"/>
            <a:t>Activation Function</a:t>
          </a:r>
          <a:endParaRPr lang="zh-TW" altLang="en-US" sz="2800" dirty="0"/>
        </a:p>
      </dgm:t>
    </dgm:pt>
    <dgm:pt modelId="{88EBAA89-EA7E-45A2-B798-33E94E4D39C3}" type="parTrans" cxnId="{36254DD9-4BCD-42D3-B8E3-ED54A81D4FEF}">
      <dgm:prSet/>
      <dgm:spPr/>
      <dgm:t>
        <a:bodyPr/>
        <a:lstStyle/>
        <a:p>
          <a:endParaRPr lang="zh-TW" altLang="en-US"/>
        </a:p>
      </dgm:t>
    </dgm:pt>
    <dgm:pt modelId="{257E0688-FBAA-4B6B-B155-57072CC7F2AA}" type="sibTrans" cxnId="{36254DD9-4BCD-42D3-B8E3-ED54A81D4FEF}">
      <dgm:prSet/>
      <dgm:spPr/>
      <dgm:t>
        <a:bodyPr/>
        <a:lstStyle/>
        <a:p>
          <a:endParaRPr lang="zh-TW" altLang="en-US"/>
        </a:p>
      </dgm:t>
    </dgm:pt>
    <dgm:pt modelId="{94AB1502-08D7-4902-8C33-D3687F9F5DE2}">
      <dgm:prSet phldrT="[文字]" custT="1"/>
      <dgm:spPr/>
      <dgm:t>
        <a:bodyPr/>
        <a:lstStyle/>
        <a:p>
          <a:r>
            <a:rPr lang="en-US" altLang="zh-TW" sz="2800" dirty="0" smtClean="0"/>
            <a:t>Cost Function</a:t>
          </a:r>
          <a:endParaRPr lang="zh-TW" altLang="en-US" sz="2800" dirty="0"/>
        </a:p>
      </dgm:t>
    </dgm:pt>
    <dgm:pt modelId="{01286944-B6E2-4735-B5EF-5936FF11C656}" type="parTrans" cxnId="{BE41B9A7-DD5D-4827-B66C-678AA634D202}">
      <dgm:prSet/>
      <dgm:spPr/>
      <dgm:t>
        <a:bodyPr/>
        <a:lstStyle/>
        <a:p>
          <a:endParaRPr lang="zh-TW" altLang="en-US"/>
        </a:p>
      </dgm:t>
    </dgm:pt>
    <dgm:pt modelId="{D35A6C76-0859-4DCE-8AC1-8C396DFBF7E0}" type="sibTrans" cxnId="{BE41B9A7-DD5D-4827-B66C-678AA634D202}">
      <dgm:prSet/>
      <dgm:spPr/>
      <dgm:t>
        <a:bodyPr/>
        <a:lstStyle/>
        <a:p>
          <a:endParaRPr lang="zh-TW" altLang="en-US"/>
        </a:p>
      </dgm:t>
    </dgm:pt>
    <dgm:pt modelId="{AE3F25F9-D7D6-4540-A911-3E5C3469747B}" type="pres">
      <dgm:prSet presAssocID="{388BCA67-B5F1-4FA1-967B-FBDA93F2B09B}" presName="Name0" presStyleCnt="0">
        <dgm:presLayoutVars>
          <dgm:dir/>
          <dgm:animLvl val="lvl"/>
          <dgm:resizeHandles val="exact"/>
        </dgm:presLayoutVars>
      </dgm:prSet>
      <dgm:spPr/>
      <dgm:t>
        <a:bodyPr/>
        <a:lstStyle/>
        <a:p>
          <a:endParaRPr lang="zh-TW" altLang="en-US"/>
        </a:p>
      </dgm:t>
    </dgm:pt>
    <dgm:pt modelId="{28205AA4-9A7E-4159-8A38-11C8F637760F}" type="pres">
      <dgm:prSet presAssocID="{2CDAD628-F429-494C-BAC6-2599D2A95A95}" presName="boxAndChildren" presStyleCnt="0"/>
      <dgm:spPr/>
    </dgm:pt>
    <dgm:pt modelId="{2F6EA1A5-A4C0-4D33-8E78-EC58E18D8FBA}" type="pres">
      <dgm:prSet presAssocID="{2CDAD628-F429-494C-BAC6-2599D2A95A95}" presName="parentTextBox" presStyleLbl="node1" presStyleIdx="0" presStyleCnt="5"/>
      <dgm:spPr/>
      <dgm:t>
        <a:bodyPr/>
        <a:lstStyle/>
        <a:p>
          <a:endParaRPr lang="zh-TW" altLang="en-US"/>
        </a:p>
      </dgm:t>
    </dgm:pt>
    <dgm:pt modelId="{F5C188CB-221F-4D73-B950-9EE66BFF1954}" type="pres">
      <dgm:prSet presAssocID="{EB5890CE-1A8D-4B0D-BC60-227BD1F33DD8}" presName="sp" presStyleCnt="0"/>
      <dgm:spPr/>
    </dgm:pt>
    <dgm:pt modelId="{A852A360-70FE-489A-AAB6-0B27E77D4C0D}" type="pres">
      <dgm:prSet presAssocID="{11069431-4C19-40E6-885B-0A10B2398FB3}" presName="arrowAndChildren" presStyleCnt="0"/>
      <dgm:spPr/>
    </dgm:pt>
    <dgm:pt modelId="{A1244087-59AA-4F7C-8D52-A3CC1F71A64F}" type="pres">
      <dgm:prSet presAssocID="{11069431-4C19-40E6-885B-0A10B2398FB3}" presName="parentTextArrow" presStyleLbl="node1" presStyleIdx="1" presStyleCnt="5" custLinFactNeighborX="-1217" custLinFactNeighborY="2223"/>
      <dgm:spPr/>
      <dgm:t>
        <a:bodyPr/>
        <a:lstStyle/>
        <a:p>
          <a:endParaRPr lang="zh-TW" altLang="en-US"/>
        </a:p>
      </dgm:t>
    </dgm:pt>
    <dgm:pt modelId="{9BEBEF98-A395-4774-8E07-34496FE0AEA6}" type="pres">
      <dgm:prSet presAssocID="{4F88733F-9F71-45DC-A6BA-38D418C0CD96}" presName="sp" presStyleCnt="0"/>
      <dgm:spPr/>
    </dgm:pt>
    <dgm:pt modelId="{BBEF0AC2-1F05-4A45-9677-36212FECDF97}" type="pres">
      <dgm:prSet presAssocID="{26AF3E60-C83F-4102-A3A3-97B6720F9B09}" presName="arrowAndChildren" presStyleCnt="0"/>
      <dgm:spPr/>
    </dgm:pt>
    <dgm:pt modelId="{5230D571-BC86-43B0-9A37-73ECE798EB45}" type="pres">
      <dgm:prSet presAssocID="{26AF3E60-C83F-4102-A3A3-97B6720F9B09}" presName="parentTextArrow" presStyleLbl="node1" presStyleIdx="2" presStyleCnt="5"/>
      <dgm:spPr/>
      <dgm:t>
        <a:bodyPr/>
        <a:lstStyle/>
        <a:p>
          <a:endParaRPr lang="zh-TW" altLang="en-US"/>
        </a:p>
      </dgm:t>
    </dgm:pt>
    <dgm:pt modelId="{8BFF3E1B-7AFE-46F5-9658-2F88DA14D2FD}" type="pres">
      <dgm:prSet presAssocID="{D35A6C76-0859-4DCE-8AC1-8C396DFBF7E0}" presName="sp" presStyleCnt="0"/>
      <dgm:spPr/>
    </dgm:pt>
    <dgm:pt modelId="{85A38E1C-4A53-4607-9192-A7D21621AA71}" type="pres">
      <dgm:prSet presAssocID="{94AB1502-08D7-4902-8C33-D3687F9F5DE2}" presName="arrowAndChildren" presStyleCnt="0"/>
      <dgm:spPr/>
    </dgm:pt>
    <dgm:pt modelId="{1A988A03-0D8C-4549-AA77-6A248011D73B}" type="pres">
      <dgm:prSet presAssocID="{94AB1502-08D7-4902-8C33-D3687F9F5DE2}" presName="parentTextArrow" presStyleLbl="node1" presStyleIdx="3" presStyleCnt="5"/>
      <dgm:spPr/>
      <dgm:t>
        <a:bodyPr/>
        <a:lstStyle/>
        <a:p>
          <a:endParaRPr lang="zh-TW" altLang="en-US"/>
        </a:p>
      </dgm:t>
    </dgm:pt>
    <dgm:pt modelId="{D1F1089E-C2D1-4571-8D26-13FEC0B5A1E2}" type="pres">
      <dgm:prSet presAssocID="{257E0688-FBAA-4B6B-B155-57072CC7F2AA}" presName="sp" presStyleCnt="0"/>
      <dgm:spPr/>
    </dgm:pt>
    <dgm:pt modelId="{30FA2506-07D9-46E4-BDB5-DCE89919A9AA}" type="pres">
      <dgm:prSet presAssocID="{2B3E2294-218E-4281-B52F-96D4A13C1932}" presName="arrowAndChildren" presStyleCnt="0"/>
      <dgm:spPr/>
    </dgm:pt>
    <dgm:pt modelId="{0E1CB654-5D70-4B17-A037-D0DF53141D17}" type="pres">
      <dgm:prSet presAssocID="{2B3E2294-218E-4281-B52F-96D4A13C1932}" presName="parentTextArrow" presStyleLbl="node1" presStyleIdx="4" presStyleCnt="5"/>
      <dgm:spPr/>
      <dgm:t>
        <a:bodyPr/>
        <a:lstStyle/>
        <a:p>
          <a:endParaRPr lang="zh-TW" altLang="en-US"/>
        </a:p>
      </dgm:t>
    </dgm:pt>
  </dgm:ptLst>
  <dgm:cxnLst>
    <dgm:cxn modelId="{3ECEEEB5-AD33-45ED-B6AD-2227502CCE2F}" type="presOf" srcId="{11069431-4C19-40E6-885B-0A10B2398FB3}" destId="{A1244087-59AA-4F7C-8D52-A3CC1F71A64F}" srcOrd="0" destOrd="0" presId="urn:microsoft.com/office/officeart/2005/8/layout/process4"/>
    <dgm:cxn modelId="{E1033ADD-2A75-45E6-90B3-A28C458BA24C}" type="presOf" srcId="{26AF3E60-C83F-4102-A3A3-97B6720F9B09}" destId="{5230D571-BC86-43B0-9A37-73ECE798EB45}" srcOrd="0" destOrd="0" presId="urn:microsoft.com/office/officeart/2005/8/layout/process4"/>
    <dgm:cxn modelId="{0279D531-B856-42A1-AC50-0B5110FAC4CD}" type="presOf" srcId="{388BCA67-B5F1-4FA1-967B-FBDA93F2B09B}" destId="{AE3F25F9-D7D6-4540-A911-3E5C3469747B}" srcOrd="0" destOrd="0" presId="urn:microsoft.com/office/officeart/2005/8/layout/process4"/>
    <dgm:cxn modelId="{19996B4A-655D-443B-A587-F8BA2A54A102}" srcId="{388BCA67-B5F1-4FA1-967B-FBDA93F2B09B}" destId="{26AF3E60-C83F-4102-A3A3-97B6720F9B09}" srcOrd="2" destOrd="0" parTransId="{68E24FD6-A09F-4E32-B9AB-9CCAB40080BA}" sibTransId="{4F88733F-9F71-45DC-A6BA-38D418C0CD96}"/>
    <dgm:cxn modelId="{6E04FE4C-9C20-447A-99A3-3C97AB24AF59}" type="presOf" srcId="{94AB1502-08D7-4902-8C33-D3687F9F5DE2}" destId="{1A988A03-0D8C-4549-AA77-6A248011D73B}" srcOrd="0" destOrd="0" presId="urn:microsoft.com/office/officeart/2005/8/layout/process4"/>
    <dgm:cxn modelId="{BE41B9A7-DD5D-4827-B66C-678AA634D202}" srcId="{388BCA67-B5F1-4FA1-967B-FBDA93F2B09B}" destId="{94AB1502-08D7-4902-8C33-D3687F9F5DE2}" srcOrd="1" destOrd="0" parTransId="{01286944-B6E2-4735-B5EF-5936FF11C656}" sibTransId="{D35A6C76-0859-4DCE-8AC1-8C396DFBF7E0}"/>
    <dgm:cxn modelId="{233CBB08-E015-48C6-BB98-BBB3FDC4AA72}" srcId="{388BCA67-B5F1-4FA1-967B-FBDA93F2B09B}" destId="{2CDAD628-F429-494C-BAC6-2599D2A95A95}" srcOrd="4" destOrd="0" parTransId="{1F0DAED6-AB67-4903-9AB0-307EAF78A461}" sibTransId="{46C318F1-C631-4863-9F2B-F1DA4DA091C3}"/>
    <dgm:cxn modelId="{0FBB92A0-CD89-4DE6-9F9B-BFD385EA91AA}" srcId="{388BCA67-B5F1-4FA1-967B-FBDA93F2B09B}" destId="{11069431-4C19-40E6-885B-0A10B2398FB3}" srcOrd="3" destOrd="0" parTransId="{305F7668-DA1C-45CF-B570-434E95B4C04C}" sibTransId="{EB5890CE-1A8D-4B0D-BC60-227BD1F33DD8}"/>
    <dgm:cxn modelId="{83B165AF-A8C9-499D-952A-449927ABF579}" type="presOf" srcId="{2CDAD628-F429-494C-BAC6-2599D2A95A95}" destId="{2F6EA1A5-A4C0-4D33-8E78-EC58E18D8FBA}" srcOrd="0" destOrd="0" presId="urn:microsoft.com/office/officeart/2005/8/layout/process4"/>
    <dgm:cxn modelId="{36254DD9-4BCD-42D3-B8E3-ED54A81D4FEF}" srcId="{388BCA67-B5F1-4FA1-967B-FBDA93F2B09B}" destId="{2B3E2294-218E-4281-B52F-96D4A13C1932}" srcOrd="0" destOrd="0" parTransId="{88EBAA89-EA7E-45A2-B798-33E94E4D39C3}" sibTransId="{257E0688-FBAA-4B6B-B155-57072CC7F2AA}"/>
    <dgm:cxn modelId="{BBC71C23-45BE-4562-A27A-702FE2265F87}" type="presOf" srcId="{2B3E2294-218E-4281-B52F-96D4A13C1932}" destId="{0E1CB654-5D70-4B17-A037-D0DF53141D17}" srcOrd="0" destOrd="0" presId="urn:microsoft.com/office/officeart/2005/8/layout/process4"/>
    <dgm:cxn modelId="{3C59D476-A77B-45A5-9EDC-8833A7B62CE0}" type="presParOf" srcId="{AE3F25F9-D7D6-4540-A911-3E5C3469747B}" destId="{28205AA4-9A7E-4159-8A38-11C8F637760F}" srcOrd="0" destOrd="0" presId="urn:microsoft.com/office/officeart/2005/8/layout/process4"/>
    <dgm:cxn modelId="{8BA0EB33-E2EC-4D62-B42C-69A1EE064E9B}" type="presParOf" srcId="{28205AA4-9A7E-4159-8A38-11C8F637760F}" destId="{2F6EA1A5-A4C0-4D33-8E78-EC58E18D8FBA}" srcOrd="0" destOrd="0" presId="urn:microsoft.com/office/officeart/2005/8/layout/process4"/>
    <dgm:cxn modelId="{B8BFF280-AF27-4E18-A90B-C1EDF3162C16}" type="presParOf" srcId="{AE3F25F9-D7D6-4540-A911-3E5C3469747B}" destId="{F5C188CB-221F-4D73-B950-9EE66BFF1954}" srcOrd="1" destOrd="0" presId="urn:microsoft.com/office/officeart/2005/8/layout/process4"/>
    <dgm:cxn modelId="{2D34659C-2C45-4A46-B428-D27114F11D0B}" type="presParOf" srcId="{AE3F25F9-D7D6-4540-A911-3E5C3469747B}" destId="{A852A360-70FE-489A-AAB6-0B27E77D4C0D}" srcOrd="2" destOrd="0" presId="urn:microsoft.com/office/officeart/2005/8/layout/process4"/>
    <dgm:cxn modelId="{401D0E56-8525-4834-BB40-037A52F0CA85}" type="presParOf" srcId="{A852A360-70FE-489A-AAB6-0B27E77D4C0D}" destId="{A1244087-59AA-4F7C-8D52-A3CC1F71A64F}" srcOrd="0" destOrd="0" presId="urn:microsoft.com/office/officeart/2005/8/layout/process4"/>
    <dgm:cxn modelId="{2D735E59-4209-4C55-9727-78EE50B45BEE}" type="presParOf" srcId="{AE3F25F9-D7D6-4540-A911-3E5C3469747B}" destId="{9BEBEF98-A395-4774-8E07-34496FE0AEA6}" srcOrd="3" destOrd="0" presId="urn:microsoft.com/office/officeart/2005/8/layout/process4"/>
    <dgm:cxn modelId="{8DBE5464-CB43-47EA-B9D4-A8CDC24E791B}" type="presParOf" srcId="{AE3F25F9-D7D6-4540-A911-3E5C3469747B}" destId="{BBEF0AC2-1F05-4A45-9677-36212FECDF97}" srcOrd="4" destOrd="0" presId="urn:microsoft.com/office/officeart/2005/8/layout/process4"/>
    <dgm:cxn modelId="{39EE4557-7E38-4DAE-90A1-705911ACEB09}" type="presParOf" srcId="{BBEF0AC2-1F05-4A45-9677-36212FECDF97}" destId="{5230D571-BC86-43B0-9A37-73ECE798EB45}" srcOrd="0" destOrd="0" presId="urn:microsoft.com/office/officeart/2005/8/layout/process4"/>
    <dgm:cxn modelId="{7840C000-849B-4DA5-A8C5-15720C19E1BB}" type="presParOf" srcId="{AE3F25F9-D7D6-4540-A911-3E5C3469747B}" destId="{8BFF3E1B-7AFE-46F5-9658-2F88DA14D2FD}" srcOrd="5" destOrd="0" presId="urn:microsoft.com/office/officeart/2005/8/layout/process4"/>
    <dgm:cxn modelId="{43BCA588-714A-48A8-B530-7AEEE8238D8F}" type="presParOf" srcId="{AE3F25F9-D7D6-4540-A911-3E5C3469747B}" destId="{85A38E1C-4A53-4607-9192-A7D21621AA71}" srcOrd="6" destOrd="0" presId="urn:microsoft.com/office/officeart/2005/8/layout/process4"/>
    <dgm:cxn modelId="{125A4A91-2EAD-4853-BE8B-FBBD1810DDC9}" type="presParOf" srcId="{85A38E1C-4A53-4607-9192-A7D21621AA71}" destId="{1A988A03-0D8C-4549-AA77-6A248011D73B}" srcOrd="0" destOrd="0" presId="urn:microsoft.com/office/officeart/2005/8/layout/process4"/>
    <dgm:cxn modelId="{E0EB6575-9D14-482B-92BD-CEBE699AEC7A}" type="presParOf" srcId="{AE3F25F9-D7D6-4540-A911-3E5C3469747B}" destId="{D1F1089E-C2D1-4571-8D26-13FEC0B5A1E2}" srcOrd="7" destOrd="0" presId="urn:microsoft.com/office/officeart/2005/8/layout/process4"/>
    <dgm:cxn modelId="{7FFC7BC4-03A2-404D-8F3B-2B15B4857FBB}" type="presParOf" srcId="{AE3F25F9-D7D6-4540-A911-3E5C3469747B}" destId="{30FA2506-07D9-46E4-BDB5-DCE89919A9AA}" srcOrd="8" destOrd="0" presId="urn:microsoft.com/office/officeart/2005/8/layout/process4"/>
    <dgm:cxn modelId="{A37BF6C1-3FDF-4380-9FE2-67D01C86EC42}" type="presParOf" srcId="{30FA2506-07D9-46E4-BDB5-DCE89919A9AA}" destId="{0E1CB654-5D70-4B17-A037-D0DF53141D1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wmf"/><Relationship Id="rId18" Type="http://schemas.openxmlformats.org/officeDocument/2006/relationships/image" Target="../media/image18.wmf"/><Relationship Id="rId3" Type="http://schemas.openxmlformats.org/officeDocument/2006/relationships/image" Target="../media/image3.wmf"/><Relationship Id="rId7" Type="http://schemas.openxmlformats.org/officeDocument/2006/relationships/image" Target="../media/image7.wmf"/><Relationship Id="rId12" Type="http://schemas.openxmlformats.org/officeDocument/2006/relationships/image" Target="../media/image12.wmf"/><Relationship Id="rId17" Type="http://schemas.openxmlformats.org/officeDocument/2006/relationships/image" Target="../media/image17.wmf"/><Relationship Id="rId2" Type="http://schemas.openxmlformats.org/officeDocument/2006/relationships/image" Target="../media/image2.wmf"/><Relationship Id="rId16" Type="http://schemas.openxmlformats.org/officeDocument/2006/relationships/image" Target="../media/image16.wmf"/><Relationship Id="rId20" Type="http://schemas.openxmlformats.org/officeDocument/2006/relationships/image" Target="../media/image20.wmf"/><Relationship Id="rId1" Type="http://schemas.openxmlformats.org/officeDocument/2006/relationships/image" Target="../media/image1.wmf"/><Relationship Id="rId6" Type="http://schemas.openxmlformats.org/officeDocument/2006/relationships/image" Target="../media/image6.wmf"/><Relationship Id="rId11" Type="http://schemas.openxmlformats.org/officeDocument/2006/relationships/image" Target="../media/image11.wmf"/><Relationship Id="rId5" Type="http://schemas.openxmlformats.org/officeDocument/2006/relationships/image" Target="../media/image5.wmf"/><Relationship Id="rId15" Type="http://schemas.openxmlformats.org/officeDocument/2006/relationships/image" Target="../media/image15.wmf"/><Relationship Id="rId10" Type="http://schemas.openxmlformats.org/officeDocument/2006/relationships/image" Target="../media/image10.wmf"/><Relationship Id="rId19" Type="http://schemas.openxmlformats.org/officeDocument/2006/relationships/image" Target="../media/image19.wmf"/><Relationship Id="rId4" Type="http://schemas.openxmlformats.org/officeDocument/2006/relationships/image" Target="../media/image4.wmf"/><Relationship Id="rId9" Type="http://schemas.openxmlformats.org/officeDocument/2006/relationships/image" Target="../media/image9.wmf"/><Relationship Id="rId1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23.wmf"/><Relationship Id="rId7" Type="http://schemas.openxmlformats.org/officeDocument/2006/relationships/image" Target="../media/image34.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9.wmf"/><Relationship Id="rId5" Type="http://schemas.openxmlformats.org/officeDocument/2006/relationships/image" Target="../media/image28.wmf"/><Relationship Id="rId10" Type="http://schemas.openxmlformats.org/officeDocument/2006/relationships/image" Target="../media/image49.wmf"/><Relationship Id="rId4" Type="http://schemas.openxmlformats.org/officeDocument/2006/relationships/image" Target="../media/image24.wmf"/><Relationship Id="rId9"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4.wmf"/><Relationship Id="rId1" Type="http://schemas.openxmlformats.org/officeDocument/2006/relationships/image" Target="../media/image50.wmf"/><Relationship Id="rId4"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image" Target="../media/image65.wmf"/><Relationship Id="rId3" Type="http://schemas.openxmlformats.org/officeDocument/2006/relationships/image" Target="../media/image55.wmf"/><Relationship Id="rId7" Type="http://schemas.openxmlformats.org/officeDocument/2006/relationships/image" Target="../media/image59.wmf"/><Relationship Id="rId12" Type="http://schemas.openxmlformats.org/officeDocument/2006/relationships/image" Target="../media/image64.wmf"/><Relationship Id="rId17" Type="http://schemas.openxmlformats.org/officeDocument/2006/relationships/image" Target="../media/image69.wmf"/><Relationship Id="rId2" Type="http://schemas.openxmlformats.org/officeDocument/2006/relationships/image" Target="../media/image8.wmf"/><Relationship Id="rId16" Type="http://schemas.openxmlformats.org/officeDocument/2006/relationships/image" Target="../media/image68.wmf"/><Relationship Id="rId1" Type="http://schemas.openxmlformats.org/officeDocument/2006/relationships/image" Target="../media/image7.wmf"/><Relationship Id="rId6" Type="http://schemas.openxmlformats.org/officeDocument/2006/relationships/image" Target="../media/image58.wmf"/><Relationship Id="rId11" Type="http://schemas.openxmlformats.org/officeDocument/2006/relationships/image" Target="../media/image63.wmf"/><Relationship Id="rId5" Type="http://schemas.openxmlformats.org/officeDocument/2006/relationships/image" Target="../media/image57.wmf"/><Relationship Id="rId15" Type="http://schemas.openxmlformats.org/officeDocument/2006/relationships/image" Target="../media/image67.wmf"/><Relationship Id="rId10" Type="http://schemas.openxmlformats.org/officeDocument/2006/relationships/image" Target="../media/image62.wmf"/><Relationship Id="rId4" Type="http://schemas.openxmlformats.org/officeDocument/2006/relationships/image" Target="../media/image56.wmf"/><Relationship Id="rId9" Type="http://schemas.openxmlformats.org/officeDocument/2006/relationships/image" Target="../media/image61.wmf"/><Relationship Id="rId14"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 Id="rId9" Type="http://schemas.openxmlformats.org/officeDocument/2006/relationships/image" Target="../media/image78.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88.wmf"/><Relationship Id="rId3" Type="http://schemas.openxmlformats.org/officeDocument/2006/relationships/image" Target="../media/image75.wmf"/><Relationship Id="rId7" Type="http://schemas.openxmlformats.org/officeDocument/2006/relationships/image" Target="../media/image82.wmf"/><Relationship Id="rId12" Type="http://schemas.openxmlformats.org/officeDocument/2006/relationships/image" Target="../media/image87.wmf"/><Relationship Id="rId17" Type="http://schemas.openxmlformats.org/officeDocument/2006/relationships/image" Target="../media/image92.wmf"/><Relationship Id="rId2" Type="http://schemas.openxmlformats.org/officeDocument/2006/relationships/image" Target="../media/image74.wmf"/><Relationship Id="rId16" Type="http://schemas.openxmlformats.org/officeDocument/2006/relationships/image" Target="../media/image91.wmf"/><Relationship Id="rId1" Type="http://schemas.openxmlformats.org/officeDocument/2006/relationships/image" Target="../media/image73.wmf"/><Relationship Id="rId6" Type="http://schemas.openxmlformats.org/officeDocument/2006/relationships/image" Target="../media/image81.wmf"/><Relationship Id="rId11" Type="http://schemas.openxmlformats.org/officeDocument/2006/relationships/image" Target="../media/image86.wmf"/><Relationship Id="rId5" Type="http://schemas.openxmlformats.org/officeDocument/2006/relationships/image" Target="../media/image80.wmf"/><Relationship Id="rId15" Type="http://schemas.openxmlformats.org/officeDocument/2006/relationships/image" Target="../media/image90.wmf"/><Relationship Id="rId10" Type="http://schemas.openxmlformats.org/officeDocument/2006/relationships/image" Target="../media/image85.wmf"/><Relationship Id="rId4" Type="http://schemas.openxmlformats.org/officeDocument/2006/relationships/image" Target="../media/image79.wmf"/><Relationship Id="rId9" Type="http://schemas.openxmlformats.org/officeDocument/2006/relationships/image" Target="../media/image84.wmf"/><Relationship Id="rId14" Type="http://schemas.openxmlformats.org/officeDocument/2006/relationships/image" Target="../media/image89.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3.wmf"/><Relationship Id="rId7" Type="http://schemas.openxmlformats.org/officeDocument/2006/relationships/image" Target="../media/image96.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95.wmf"/><Relationship Id="rId11" Type="http://schemas.openxmlformats.org/officeDocument/2006/relationships/image" Target="../media/image99.wmf"/><Relationship Id="rId5" Type="http://schemas.openxmlformats.org/officeDocument/2006/relationships/image" Target="../media/image94.wmf"/><Relationship Id="rId10" Type="http://schemas.openxmlformats.org/officeDocument/2006/relationships/image" Target="../media/image65.wmf"/><Relationship Id="rId4" Type="http://schemas.openxmlformats.org/officeDocument/2006/relationships/image" Target="../media/image44.wmf"/><Relationship Id="rId9"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18" Type="http://schemas.openxmlformats.org/officeDocument/2006/relationships/image" Target="../media/image37.wmf"/><Relationship Id="rId3" Type="http://schemas.openxmlformats.org/officeDocument/2006/relationships/image" Target="../media/image22.wmf"/><Relationship Id="rId21" Type="http://schemas.openxmlformats.org/officeDocument/2006/relationships/image" Target="../media/image39.wmf"/><Relationship Id="rId7" Type="http://schemas.openxmlformats.org/officeDocument/2006/relationships/image" Target="../media/image26.wmf"/><Relationship Id="rId12" Type="http://schemas.openxmlformats.org/officeDocument/2006/relationships/image" Target="../media/image31.wmf"/><Relationship Id="rId17" Type="http://schemas.openxmlformats.org/officeDocument/2006/relationships/image" Target="../media/image36.wmf"/><Relationship Id="rId2" Type="http://schemas.openxmlformats.org/officeDocument/2006/relationships/image" Target="../media/image21.wmf"/><Relationship Id="rId16" Type="http://schemas.openxmlformats.org/officeDocument/2006/relationships/image" Target="../media/image35.wmf"/><Relationship Id="rId20" Type="http://schemas.openxmlformats.org/officeDocument/2006/relationships/image" Target="../media/image3.wmf"/><Relationship Id="rId1" Type="http://schemas.openxmlformats.org/officeDocument/2006/relationships/image" Target="../media/image19.wmf"/><Relationship Id="rId6" Type="http://schemas.openxmlformats.org/officeDocument/2006/relationships/image" Target="../media/image25.wmf"/><Relationship Id="rId11" Type="http://schemas.openxmlformats.org/officeDocument/2006/relationships/image" Target="../media/image30.wmf"/><Relationship Id="rId24" Type="http://schemas.openxmlformats.org/officeDocument/2006/relationships/image" Target="../media/image1.wmf"/><Relationship Id="rId5" Type="http://schemas.openxmlformats.org/officeDocument/2006/relationships/image" Target="../media/image24.wmf"/><Relationship Id="rId15" Type="http://schemas.openxmlformats.org/officeDocument/2006/relationships/image" Target="../media/image34.wmf"/><Relationship Id="rId23" Type="http://schemas.openxmlformats.org/officeDocument/2006/relationships/image" Target="../media/image18.wmf"/><Relationship Id="rId10" Type="http://schemas.openxmlformats.org/officeDocument/2006/relationships/image" Target="../media/image29.wmf"/><Relationship Id="rId19" Type="http://schemas.openxmlformats.org/officeDocument/2006/relationships/image" Target="../media/image38.wmf"/><Relationship Id="rId4" Type="http://schemas.openxmlformats.org/officeDocument/2006/relationships/image" Target="../media/image23.wmf"/><Relationship Id="rId9" Type="http://schemas.openxmlformats.org/officeDocument/2006/relationships/image" Target="../media/image28.wmf"/><Relationship Id="rId14" Type="http://schemas.openxmlformats.org/officeDocument/2006/relationships/image" Target="../media/image33.wmf"/><Relationship Id="rId22"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74.wmf"/><Relationship Id="rId7" Type="http://schemas.openxmlformats.org/officeDocument/2006/relationships/image" Target="../media/image95.wmf"/><Relationship Id="rId2" Type="http://schemas.openxmlformats.org/officeDocument/2006/relationships/image" Target="../media/image73.wmf"/><Relationship Id="rId1" Type="http://schemas.openxmlformats.org/officeDocument/2006/relationships/image" Target="../media/image100.wmf"/><Relationship Id="rId6" Type="http://schemas.openxmlformats.org/officeDocument/2006/relationships/image" Target="../media/image94.wmf"/><Relationship Id="rId11" Type="http://schemas.openxmlformats.org/officeDocument/2006/relationships/image" Target="../media/image65.wmf"/><Relationship Id="rId5" Type="http://schemas.openxmlformats.org/officeDocument/2006/relationships/image" Target="../media/image44.wmf"/><Relationship Id="rId10" Type="http://schemas.openxmlformats.org/officeDocument/2006/relationships/image" Target="../media/image98.wmf"/><Relationship Id="rId4" Type="http://schemas.openxmlformats.org/officeDocument/2006/relationships/image" Target="../media/image93.wmf"/><Relationship Id="rId9" Type="http://schemas.openxmlformats.org/officeDocument/2006/relationships/image" Target="../media/image97.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image" Target="../media/image97.wmf"/><Relationship Id="rId18" Type="http://schemas.openxmlformats.org/officeDocument/2006/relationships/image" Target="../media/image112.wmf"/><Relationship Id="rId3" Type="http://schemas.openxmlformats.org/officeDocument/2006/relationships/image" Target="../media/image103.wmf"/><Relationship Id="rId7" Type="http://schemas.openxmlformats.org/officeDocument/2006/relationships/image" Target="../media/image74.wmf"/><Relationship Id="rId12" Type="http://schemas.openxmlformats.org/officeDocument/2006/relationships/image" Target="../media/image96.wmf"/><Relationship Id="rId17" Type="http://schemas.openxmlformats.org/officeDocument/2006/relationships/image" Target="../media/image111.wmf"/><Relationship Id="rId2" Type="http://schemas.openxmlformats.org/officeDocument/2006/relationships/image" Target="../media/image102.wmf"/><Relationship Id="rId16" Type="http://schemas.openxmlformats.org/officeDocument/2006/relationships/image" Target="../media/image110.wmf"/><Relationship Id="rId20" Type="http://schemas.openxmlformats.org/officeDocument/2006/relationships/image" Target="../media/image114.wmf"/><Relationship Id="rId1" Type="http://schemas.openxmlformats.org/officeDocument/2006/relationships/image" Target="../media/image101.wmf"/><Relationship Id="rId6" Type="http://schemas.openxmlformats.org/officeDocument/2006/relationships/image" Target="../media/image73.wmf"/><Relationship Id="rId11" Type="http://schemas.openxmlformats.org/officeDocument/2006/relationships/image" Target="../media/image107.wmf"/><Relationship Id="rId5" Type="http://schemas.openxmlformats.org/officeDocument/2006/relationships/image" Target="../media/image105.wmf"/><Relationship Id="rId15" Type="http://schemas.openxmlformats.org/officeDocument/2006/relationships/image" Target="../media/image109.wmf"/><Relationship Id="rId10" Type="http://schemas.openxmlformats.org/officeDocument/2006/relationships/image" Target="../media/image94.wmf"/><Relationship Id="rId19" Type="http://schemas.openxmlformats.org/officeDocument/2006/relationships/image" Target="../media/image113.wmf"/><Relationship Id="rId4" Type="http://schemas.openxmlformats.org/officeDocument/2006/relationships/image" Target="../media/image104.wmf"/><Relationship Id="rId9" Type="http://schemas.openxmlformats.org/officeDocument/2006/relationships/image" Target="../media/image44.wmf"/><Relationship Id="rId14" Type="http://schemas.openxmlformats.org/officeDocument/2006/relationships/image" Target="../media/image108.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image" Target="../media/image95.wmf"/><Relationship Id="rId18" Type="http://schemas.openxmlformats.org/officeDocument/2006/relationships/image" Target="../media/image122.wmf"/><Relationship Id="rId3" Type="http://schemas.openxmlformats.org/officeDocument/2006/relationships/image" Target="../media/image117.wmf"/><Relationship Id="rId7" Type="http://schemas.openxmlformats.org/officeDocument/2006/relationships/image" Target="../media/image120.wmf"/><Relationship Id="rId12" Type="http://schemas.openxmlformats.org/officeDocument/2006/relationships/image" Target="../media/image94.wmf"/><Relationship Id="rId17" Type="http://schemas.openxmlformats.org/officeDocument/2006/relationships/image" Target="../media/image121.wmf"/><Relationship Id="rId2" Type="http://schemas.openxmlformats.org/officeDocument/2006/relationships/image" Target="../media/image116.wmf"/><Relationship Id="rId16" Type="http://schemas.openxmlformats.org/officeDocument/2006/relationships/image" Target="../media/image98.wmf"/><Relationship Id="rId20" Type="http://schemas.openxmlformats.org/officeDocument/2006/relationships/image" Target="../media/image124.wmf"/><Relationship Id="rId1" Type="http://schemas.openxmlformats.org/officeDocument/2006/relationships/image" Target="../media/image115.wmf"/><Relationship Id="rId6" Type="http://schemas.openxmlformats.org/officeDocument/2006/relationships/image" Target="../media/image101.wmf"/><Relationship Id="rId11" Type="http://schemas.openxmlformats.org/officeDocument/2006/relationships/image" Target="../media/image44.wmf"/><Relationship Id="rId5" Type="http://schemas.openxmlformats.org/officeDocument/2006/relationships/image" Target="../media/image119.wmf"/><Relationship Id="rId15" Type="http://schemas.openxmlformats.org/officeDocument/2006/relationships/image" Target="../media/image97.wmf"/><Relationship Id="rId10" Type="http://schemas.openxmlformats.org/officeDocument/2006/relationships/image" Target="../media/image93.wmf"/><Relationship Id="rId19" Type="http://schemas.openxmlformats.org/officeDocument/2006/relationships/image" Target="../media/image123.wmf"/><Relationship Id="rId4" Type="http://schemas.openxmlformats.org/officeDocument/2006/relationships/image" Target="../media/image118.wmf"/><Relationship Id="rId9" Type="http://schemas.openxmlformats.org/officeDocument/2006/relationships/image" Target="../media/image74.wmf"/><Relationship Id="rId14"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image" Target="../media/image210.wmf"/><Relationship Id="rId3" Type="http://schemas.openxmlformats.org/officeDocument/2006/relationships/image" Target="../media/image200.wmf"/><Relationship Id="rId7" Type="http://schemas.openxmlformats.org/officeDocument/2006/relationships/image" Target="../media/image204.wmf"/><Relationship Id="rId12" Type="http://schemas.openxmlformats.org/officeDocument/2006/relationships/image" Target="../media/image209.wmf"/><Relationship Id="rId2" Type="http://schemas.openxmlformats.org/officeDocument/2006/relationships/image" Target="../media/image199.wmf"/><Relationship Id="rId16" Type="http://schemas.openxmlformats.org/officeDocument/2006/relationships/image" Target="../media/image213.wmf"/><Relationship Id="rId1" Type="http://schemas.openxmlformats.org/officeDocument/2006/relationships/image" Target="../media/image198.wmf"/><Relationship Id="rId6" Type="http://schemas.openxmlformats.org/officeDocument/2006/relationships/image" Target="../media/image203.wmf"/><Relationship Id="rId11" Type="http://schemas.openxmlformats.org/officeDocument/2006/relationships/image" Target="../media/image208.wmf"/><Relationship Id="rId5" Type="http://schemas.openxmlformats.org/officeDocument/2006/relationships/image" Target="../media/image202.wmf"/><Relationship Id="rId15" Type="http://schemas.openxmlformats.org/officeDocument/2006/relationships/image" Target="../media/image212.wmf"/><Relationship Id="rId10" Type="http://schemas.openxmlformats.org/officeDocument/2006/relationships/image" Target="../media/image207.wmf"/><Relationship Id="rId4" Type="http://schemas.openxmlformats.org/officeDocument/2006/relationships/image" Target="../media/image201.wmf"/><Relationship Id="rId9" Type="http://schemas.openxmlformats.org/officeDocument/2006/relationships/image" Target="../media/image206.wmf"/><Relationship Id="rId14" Type="http://schemas.openxmlformats.org/officeDocument/2006/relationships/image" Target="../media/image21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 Id="rId4" Type="http://schemas.openxmlformats.org/officeDocument/2006/relationships/image" Target="../media/image21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20.wmf"/><Relationship Id="rId7" Type="http://schemas.openxmlformats.org/officeDocument/2006/relationships/image" Target="../media/image214.wmf"/><Relationship Id="rId2" Type="http://schemas.openxmlformats.org/officeDocument/2006/relationships/image" Target="../media/image219.wmf"/><Relationship Id="rId1" Type="http://schemas.openxmlformats.org/officeDocument/2006/relationships/image" Target="../media/image218.wmf"/><Relationship Id="rId6" Type="http://schemas.openxmlformats.org/officeDocument/2006/relationships/image" Target="../media/image217.wmf"/><Relationship Id="rId5" Type="http://schemas.openxmlformats.org/officeDocument/2006/relationships/image" Target="../media/image216.wmf"/><Relationship Id="rId4" Type="http://schemas.openxmlformats.org/officeDocument/2006/relationships/image" Target="../media/image22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31.wmf"/><Relationship Id="rId18" Type="http://schemas.openxmlformats.org/officeDocument/2006/relationships/image" Target="../media/image36.wmf"/><Relationship Id="rId3" Type="http://schemas.openxmlformats.org/officeDocument/2006/relationships/image" Target="../media/image21.wmf"/><Relationship Id="rId7" Type="http://schemas.openxmlformats.org/officeDocument/2006/relationships/image" Target="../media/image25.wmf"/><Relationship Id="rId12" Type="http://schemas.openxmlformats.org/officeDocument/2006/relationships/image" Target="../media/image30.wmf"/><Relationship Id="rId17" Type="http://schemas.openxmlformats.org/officeDocument/2006/relationships/image" Target="../media/image35.wmf"/><Relationship Id="rId2" Type="http://schemas.openxmlformats.org/officeDocument/2006/relationships/image" Target="../media/image1.wmf"/><Relationship Id="rId16" Type="http://schemas.openxmlformats.org/officeDocument/2006/relationships/image" Target="../media/image34.wmf"/><Relationship Id="rId20" Type="http://schemas.openxmlformats.org/officeDocument/2006/relationships/image" Target="../media/image38.wmf"/><Relationship Id="rId1" Type="http://schemas.openxmlformats.org/officeDocument/2006/relationships/image" Target="../media/image19.wmf"/><Relationship Id="rId6" Type="http://schemas.openxmlformats.org/officeDocument/2006/relationships/image" Target="../media/image24.wmf"/><Relationship Id="rId11" Type="http://schemas.openxmlformats.org/officeDocument/2006/relationships/image" Target="../media/image29.wmf"/><Relationship Id="rId5" Type="http://schemas.openxmlformats.org/officeDocument/2006/relationships/image" Target="../media/image23.wmf"/><Relationship Id="rId15" Type="http://schemas.openxmlformats.org/officeDocument/2006/relationships/image" Target="../media/image33.wmf"/><Relationship Id="rId10" Type="http://schemas.openxmlformats.org/officeDocument/2006/relationships/image" Target="../media/image28.wmf"/><Relationship Id="rId19" Type="http://schemas.openxmlformats.org/officeDocument/2006/relationships/image" Target="../media/image37.wmf"/><Relationship Id="rId4" Type="http://schemas.openxmlformats.org/officeDocument/2006/relationships/image" Target="../media/image22.wmf"/><Relationship Id="rId9" Type="http://schemas.openxmlformats.org/officeDocument/2006/relationships/image" Target="../media/image27.wmf"/><Relationship Id="rId14"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33.wmf"/><Relationship Id="rId18" Type="http://schemas.openxmlformats.org/officeDocument/2006/relationships/image" Target="../media/image38.wmf"/><Relationship Id="rId3" Type="http://schemas.openxmlformats.org/officeDocument/2006/relationships/image" Target="../media/image23.wmf"/><Relationship Id="rId7" Type="http://schemas.openxmlformats.org/officeDocument/2006/relationships/image" Target="../media/image27.wmf"/><Relationship Id="rId12" Type="http://schemas.openxmlformats.org/officeDocument/2006/relationships/image" Target="../media/image32.wmf"/><Relationship Id="rId17" Type="http://schemas.openxmlformats.org/officeDocument/2006/relationships/image" Target="../media/image37.wmf"/><Relationship Id="rId2" Type="http://schemas.openxmlformats.org/officeDocument/2006/relationships/image" Target="../media/image22.wmf"/><Relationship Id="rId16" Type="http://schemas.openxmlformats.org/officeDocument/2006/relationships/image" Target="../media/image36.wmf"/><Relationship Id="rId1" Type="http://schemas.openxmlformats.org/officeDocument/2006/relationships/image" Target="../media/image21.wmf"/><Relationship Id="rId6" Type="http://schemas.openxmlformats.org/officeDocument/2006/relationships/image" Target="../media/image26.wmf"/><Relationship Id="rId11" Type="http://schemas.openxmlformats.org/officeDocument/2006/relationships/image" Target="../media/image31.wmf"/><Relationship Id="rId5" Type="http://schemas.openxmlformats.org/officeDocument/2006/relationships/image" Target="../media/image25.wmf"/><Relationship Id="rId15" Type="http://schemas.openxmlformats.org/officeDocument/2006/relationships/image" Target="../media/image35.wmf"/><Relationship Id="rId10" Type="http://schemas.openxmlformats.org/officeDocument/2006/relationships/image" Target="../media/image30.wmf"/><Relationship Id="rId4" Type="http://schemas.openxmlformats.org/officeDocument/2006/relationships/image" Target="../media/image24.wmf"/><Relationship Id="rId9" Type="http://schemas.openxmlformats.org/officeDocument/2006/relationships/image" Target="../media/image29.wmf"/><Relationship Id="rId14"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3.wmf"/><Relationship Id="rId7" Type="http://schemas.openxmlformats.org/officeDocument/2006/relationships/image" Target="../media/image31.wmf"/><Relationship Id="rId12" Type="http://schemas.openxmlformats.org/officeDocument/2006/relationships/image" Target="../media/image36.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9.wmf"/><Relationship Id="rId11" Type="http://schemas.openxmlformats.org/officeDocument/2006/relationships/image" Target="../media/image35.wmf"/><Relationship Id="rId5" Type="http://schemas.openxmlformats.org/officeDocument/2006/relationships/image" Target="../media/image28.wmf"/><Relationship Id="rId10" Type="http://schemas.openxmlformats.org/officeDocument/2006/relationships/image" Target="../media/image34.wmf"/><Relationship Id="rId4" Type="http://schemas.openxmlformats.org/officeDocument/2006/relationships/image" Target="../media/image24.wmf"/><Relationship Id="rId9"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24.wmf"/><Relationship Id="rId7" Type="http://schemas.openxmlformats.org/officeDocument/2006/relationships/image" Target="../media/image35.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34.wmf"/><Relationship Id="rId5" Type="http://schemas.openxmlformats.org/officeDocument/2006/relationships/image" Target="../media/image32.wmf"/><Relationship Id="rId4"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AE60F-E473-4BC5-9650-1E1BCB02191D}" type="datetimeFigureOut">
              <a:rPr lang="zh-TW" altLang="en-US" smtClean="0"/>
              <a:t>2015/12/6</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3B472-B66E-431C-811F-64FEA2AB6C54}" type="slidenum">
              <a:rPr lang="zh-TW" altLang="en-US" smtClean="0"/>
              <a:t>‹#›</a:t>
            </a:fld>
            <a:endParaRPr lang="zh-TW" altLang="en-US"/>
          </a:p>
        </p:txBody>
      </p:sp>
    </p:spTree>
    <p:extLst>
      <p:ext uri="{BB962C8B-B14F-4D97-AF65-F5344CB8AC3E}">
        <p14:creationId xmlns:p14="http://schemas.microsoft.com/office/powerpoint/2010/main" val="100938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en.wikipedia.org/wiki/Cauchy%E2%80%93Schwarz_inequalit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rxiv.org/abs/1502.0185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Do </a:t>
            </a:r>
            <a:r>
              <a:rPr lang="en-US" altLang="zh-TW" dirty="0" err="1" smtClean="0"/>
              <a:t>momemtum</a:t>
            </a:r>
            <a:r>
              <a:rPr lang="en-US" altLang="zh-TW" dirty="0" smtClean="0"/>
              <a:t>, </a:t>
            </a:r>
            <a:r>
              <a:rPr lang="en-US" altLang="zh-TW" dirty="0" err="1" smtClean="0"/>
              <a:t>adagrad</a:t>
            </a:r>
            <a:endParaRPr lang="en-US" altLang="zh-TW" dirty="0" smtClean="0"/>
          </a:p>
          <a:p>
            <a:endParaRPr lang="en-US" altLang="zh-TW" dirty="0" smtClean="0"/>
          </a:p>
          <a:p>
            <a:r>
              <a:rPr lang="en-US" altLang="zh-TW" dirty="0" smtClean="0"/>
              <a:t>Q:</a:t>
            </a:r>
          </a:p>
          <a:p>
            <a:r>
              <a:rPr lang="en-US" altLang="zh-TW" dirty="0" smtClean="0"/>
              <a:t>1. In </a:t>
            </a:r>
            <a:r>
              <a:rPr lang="en-US" altLang="zh-TW" dirty="0" err="1" smtClean="0"/>
              <a:t>ReLU</a:t>
            </a:r>
            <a:r>
              <a:rPr lang="en-US" altLang="zh-TW" dirty="0" smtClean="0"/>
              <a:t>,</a:t>
            </a:r>
            <a:r>
              <a:rPr lang="en-US" altLang="zh-TW" baseline="0" dirty="0" smtClean="0"/>
              <a:t> should I</a:t>
            </a:r>
            <a:r>
              <a:rPr lang="zh-TW" altLang="en-US" baseline="0" dirty="0" smtClean="0"/>
              <a:t> </a:t>
            </a:r>
            <a:r>
              <a:rPr lang="en-US" altLang="zh-TW" baseline="0" dirty="0" smtClean="0"/>
              <a:t>mention </a:t>
            </a:r>
            <a:r>
              <a:rPr lang="en-US" altLang="zh-TW" baseline="0" dirty="0" err="1" smtClean="0"/>
              <a:t>sparce</a:t>
            </a:r>
            <a:endParaRPr lang="en-US" altLang="zh-TW" dirty="0" smtClean="0"/>
          </a:p>
          <a:p>
            <a:endParaRPr lang="en-US" altLang="zh-TW" dirty="0" smtClean="0"/>
          </a:p>
          <a:p>
            <a:r>
              <a:rPr lang="en-US" altLang="zh-TW" dirty="0" smtClean="0"/>
              <a:t>Q:</a:t>
            </a:r>
          </a:p>
          <a:p>
            <a:pPr marL="228600" indent="-228600">
              <a:buAutoNum type="arabicPeriod"/>
            </a:pPr>
            <a:r>
              <a:rPr lang="en-US" altLang="zh-TW" dirty="0" smtClean="0"/>
              <a:t>Why mean = 0?</a:t>
            </a:r>
          </a:p>
          <a:p>
            <a:pPr marL="228600" indent="-228600">
              <a:buAutoNum type="arabicPeriod" startAt="2"/>
            </a:pPr>
            <a:r>
              <a:rPr lang="en-US" altLang="zh-TW" dirty="0" err="1" smtClean="0"/>
              <a:t>ReLI</a:t>
            </a:r>
            <a:r>
              <a:rPr lang="en-US" altLang="zh-TW" baseline="0" dirty="0" smtClean="0"/>
              <a:t> not gradient vanish</a:t>
            </a:r>
          </a:p>
          <a:p>
            <a:pPr marL="228600" indent="-228600">
              <a:buAutoNum type="arabicPeriod" startAt="2"/>
            </a:pPr>
            <a:r>
              <a:rPr lang="en-US" altLang="zh-TW" baseline="0" dirty="0" err="1" smtClean="0"/>
              <a:t>adadelta</a:t>
            </a:r>
            <a:endParaRPr lang="en-US" altLang="zh-TW" dirty="0" smtClean="0"/>
          </a:p>
          <a:p>
            <a:endParaRPr lang="en-US" altLang="zh-TW" dirty="0" smtClean="0"/>
          </a:p>
          <a:p>
            <a:r>
              <a:rPr lang="en-US" altLang="zh-TW" dirty="0" smtClean="0"/>
              <a:t>8</a:t>
            </a:r>
          </a:p>
          <a:p>
            <a:r>
              <a:rPr lang="en-US" altLang="zh-TW" dirty="0" smtClean="0"/>
              <a:t>3: normalization, parameter initialization, activation function,</a:t>
            </a:r>
            <a:r>
              <a:rPr lang="en-US" altLang="zh-TW" baseline="0" dirty="0" smtClean="0"/>
              <a:t> </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3: cost, </a:t>
            </a:r>
            <a:r>
              <a:rPr lang="en-US" altLang="zh-TW" baseline="0" dirty="0" smtClean="0"/>
              <a:t>parameter update</a:t>
            </a:r>
            <a:endParaRPr lang="en-US" altLang="zh-TW" dirty="0" smtClean="0"/>
          </a:p>
          <a:p>
            <a:r>
              <a:rPr lang="en-US" altLang="zh-TW" dirty="0" smtClean="0"/>
              <a:t>2:generalization, </a:t>
            </a:r>
          </a:p>
          <a:p>
            <a:endParaRPr lang="en-US" altLang="zh-TW" dirty="0" smtClean="0"/>
          </a:p>
          <a:p>
            <a:r>
              <a:rPr lang="en-US" altLang="zh-TW" dirty="0" smtClean="0"/>
              <a:t>Activations: 10p</a:t>
            </a:r>
          </a:p>
          <a:p>
            <a:endParaRPr lang="en-US" altLang="zh-TW" dirty="0" smtClean="0"/>
          </a:p>
          <a:p>
            <a:r>
              <a:rPr lang="en-US" altLang="zh-TW" dirty="0" smtClean="0"/>
              <a:t>Dropout: 10p</a:t>
            </a:r>
          </a:p>
          <a:p>
            <a:r>
              <a:rPr lang="en-US" altLang="zh-TW" dirty="0" smtClean="0"/>
              <a:t>	not</a:t>
            </a:r>
            <a:r>
              <a:rPr lang="en-US" altLang="zh-TW" baseline="0" dirty="0" smtClean="0"/>
              <a:t> mention: ensemble, regularization, experiment, </a:t>
            </a:r>
            <a:r>
              <a:rPr lang="en-US" altLang="zh-TW" baseline="0" dirty="0" err="1" smtClean="0"/>
              <a:t>maxout</a:t>
            </a:r>
            <a:r>
              <a:rPr lang="en-US" altLang="zh-TW" baseline="0" dirty="0" smtClean="0"/>
              <a:t> is for dropout</a:t>
            </a:r>
          </a:p>
          <a:p>
            <a:endParaRPr lang="en-US" altLang="zh-TW" baseline="0" dirty="0" smtClean="0"/>
          </a:p>
          <a:p>
            <a:r>
              <a:rPr lang="en-US" altLang="zh-TW" baseline="0" dirty="0" smtClean="0"/>
              <a:t>Adaptive gradient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	Not </a:t>
            </a:r>
            <a:r>
              <a:rPr lang="en-US" altLang="zh-TW" baseline="0" dirty="0" err="1" smtClean="0"/>
              <a:t>mention:</a:t>
            </a:r>
            <a:r>
              <a:rPr lang="en-US" altLang="zh-TW" dirty="0" err="1" smtClean="0"/>
              <a:t>Adadelta</a:t>
            </a:r>
            <a:r>
              <a:rPr lang="en-US" altLang="zh-TW" dirty="0" smtClean="0"/>
              <a:t>,</a:t>
            </a:r>
            <a:r>
              <a:rPr lang="en-US" altLang="zh-TW" baseline="0" dirty="0" smtClean="0"/>
              <a:t> Adam, </a:t>
            </a:r>
            <a:r>
              <a:rPr lang="en-US" altLang="zh-TW" dirty="0" err="1" smtClean="0"/>
              <a:t>Windowgrad</a:t>
            </a:r>
            <a:r>
              <a:rPr lang="en-US" altLang="zh-TW" dirty="0" smtClean="0"/>
              <a:t>(?), </a:t>
            </a:r>
            <a:r>
              <a:rPr lang="en-US" altLang="zh-TW" dirty="0" err="1" smtClean="0"/>
              <a:t>Adasecond</a:t>
            </a:r>
            <a:r>
              <a:rPr lang="en-US" altLang="zh-TW" dirty="0" smtClean="0"/>
              <a:t>(I do not understand)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	What I don’t know: why </a:t>
            </a:r>
            <a:r>
              <a:rPr lang="en-US" altLang="zh-TW" baseline="0" dirty="0" err="1" smtClean="0"/>
              <a:t>adagrad</a:t>
            </a:r>
            <a:r>
              <a:rPr lang="en-US" altLang="zh-TW" baseline="0" dirty="0" smtClean="0"/>
              <a:t> and </a:t>
            </a:r>
            <a:r>
              <a:rPr lang="en-US" altLang="zh-TW" baseline="0" dirty="0" err="1" smtClean="0"/>
              <a:t>rmsprop</a:t>
            </a:r>
            <a:r>
              <a:rPr lang="en-US" altLang="zh-TW" baseline="0" dirty="0" smtClean="0"/>
              <a:t> use square instead of mean</a:t>
            </a:r>
          </a:p>
          <a:p>
            <a:endParaRPr lang="en-US" altLang="zh-TW" baseline="0" dirty="0" smtClean="0"/>
          </a:p>
          <a:p>
            <a:r>
              <a:rPr lang="en-US" altLang="zh-TW" baseline="0" dirty="0" smtClean="0"/>
              <a:t>Not mention:</a:t>
            </a:r>
          </a:p>
          <a:p>
            <a:r>
              <a:rPr lang="en-US" altLang="zh-TW" dirty="0" smtClean="0"/>
              <a:t>http://cs.stanford.edu/people/karpathy/convnetjs/demo/trainers.html</a:t>
            </a: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a:t>
            </a:fld>
            <a:endParaRPr lang="zh-TW" altLang="en-US"/>
          </a:p>
        </p:txBody>
      </p:sp>
    </p:spTree>
    <p:extLst>
      <p:ext uri="{BB962C8B-B14F-4D97-AF65-F5344CB8AC3E}">
        <p14:creationId xmlns:p14="http://schemas.microsoft.com/office/powerpoint/2010/main" val="134053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14</a:t>
            </a:fld>
            <a:endParaRPr lang="zh-TW" altLang="en-US"/>
          </a:p>
        </p:txBody>
      </p:sp>
    </p:spTree>
    <p:extLst>
      <p:ext uri="{BB962C8B-B14F-4D97-AF65-F5344CB8AC3E}">
        <p14:creationId xmlns:p14="http://schemas.microsoft.com/office/powerpoint/2010/main" val="954292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solution</a:t>
            </a:r>
          </a:p>
          <a:p>
            <a:r>
              <a:rPr lang="en-US" altLang="zh-TW" dirty="0" smtClean="0"/>
              <a:t>	1. </a:t>
            </a:r>
            <a:r>
              <a:rPr lang="en-US" altLang="zh-TW" dirty="0" err="1" smtClean="0"/>
              <a:t>softplus</a:t>
            </a:r>
            <a:r>
              <a:rPr lang="en-US" altLang="zh-TW" dirty="0" smtClean="0"/>
              <a:t> ln(1+ </a:t>
            </a:r>
            <a:r>
              <a:rPr lang="en-US" altLang="zh-TW" dirty="0" err="1" smtClean="0"/>
              <a:t>e^x</a:t>
            </a:r>
            <a:r>
              <a:rPr lang="en-US" altLang="zh-TW" dirty="0" smtClean="0"/>
              <a:t>)</a:t>
            </a:r>
          </a:p>
          <a:p>
            <a:r>
              <a:rPr lang="en-US" altLang="zh-TW" dirty="0" smtClean="0"/>
              <a:t>	2.</a:t>
            </a:r>
            <a:r>
              <a:rPr lang="en-US" altLang="zh-TW" baseline="0" dirty="0" smtClean="0"/>
              <a:t> </a:t>
            </a:r>
            <a:r>
              <a:rPr lang="en-US" altLang="zh-TW" baseline="0" dirty="0" err="1" smtClean="0"/>
              <a:t>init</a:t>
            </a:r>
            <a:r>
              <a:rPr lang="en-US" altLang="zh-TW" baseline="0" dirty="0" smtClean="0"/>
              <a:t> with larger bias</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17</a:t>
            </a:fld>
            <a:endParaRPr lang="zh-TW" altLang="en-US"/>
          </a:p>
        </p:txBody>
      </p:sp>
    </p:spTree>
    <p:extLst>
      <p:ext uri="{BB962C8B-B14F-4D97-AF65-F5344CB8AC3E}">
        <p14:creationId xmlns:p14="http://schemas.microsoft.com/office/powerpoint/2010/main" val="119056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0000FF"/>
                </a:solidFill>
              </a:rPr>
              <a:t>How to train?</a:t>
            </a:r>
            <a:r>
              <a:rPr lang="zh-TW" altLang="en-US" sz="1200" baseline="0" dirty="0" smtClean="0">
                <a:solidFill>
                  <a:schemeClr val="tx1"/>
                </a:solidFill>
              </a:rPr>
              <a:t> </a:t>
            </a:r>
            <a:r>
              <a:rPr lang="en-US" altLang="zh-TW" sz="1200" baseline="0" dirty="0" smtClean="0">
                <a:solidFill>
                  <a:schemeClr val="tx1"/>
                </a:solidFill>
              </a:rPr>
              <a:t>Latter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smtClean="0">
                <a:solidFill>
                  <a:schemeClr val="tx1"/>
                </a:solidFill>
              </a:rPr>
              <a:t>2013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Ian J. </a:t>
            </a:r>
            <a:r>
              <a:rPr lang="en-US" altLang="zh-TW" dirty="0" err="1" smtClean="0"/>
              <a:t>Goodfellow</a:t>
            </a:r>
            <a:r>
              <a:rPr lang="en-US" altLang="zh-TW" dirty="0" smtClean="0"/>
              <a:t> goodfeli@iro.umontreal.ca David </a:t>
            </a:r>
            <a:r>
              <a:rPr lang="en-US" altLang="zh-TW" dirty="0" err="1" smtClean="0"/>
              <a:t>Warde</a:t>
            </a:r>
            <a:r>
              <a:rPr lang="en-US" altLang="zh-TW" dirty="0" smtClean="0"/>
              <a:t>-Farley wardefar@iro.umontreal.ca Mehdi Mirza mirzamom@iro.umontreal.ca Aaron </a:t>
            </a:r>
            <a:r>
              <a:rPr lang="en-US" altLang="zh-TW" dirty="0" err="1" smtClean="0"/>
              <a:t>Courville</a:t>
            </a:r>
            <a:r>
              <a:rPr lang="en-US" altLang="zh-TW" dirty="0" smtClean="0"/>
              <a:t> aaron.courville@umontreal.ca </a:t>
            </a:r>
            <a:r>
              <a:rPr lang="en-US" altLang="zh-TW" dirty="0" err="1" smtClean="0"/>
              <a:t>Yoshua</a:t>
            </a:r>
            <a:r>
              <a:rPr lang="en-US" altLang="zh-TW" dirty="0" smtClean="0"/>
              <a:t> </a:t>
            </a:r>
            <a:r>
              <a:rPr lang="en-US" altLang="zh-TW" dirty="0" err="1" smtClean="0"/>
              <a:t>Bengio</a:t>
            </a:r>
            <a:endParaRPr lang="zh-TW" altLang="en-US" sz="1200" dirty="0" smtClean="0">
              <a:solidFill>
                <a:srgbClr val="0000FF"/>
              </a:solidFill>
            </a:endParaRP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19</a:t>
            </a:fld>
            <a:endParaRPr lang="zh-TW" altLang="en-US"/>
          </a:p>
        </p:txBody>
      </p:sp>
    </p:spTree>
    <p:extLst>
      <p:ext uri="{BB962C8B-B14F-4D97-AF65-F5344CB8AC3E}">
        <p14:creationId xmlns:p14="http://schemas.microsoft.com/office/powerpoint/2010/main" val="1794019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24</a:t>
            </a:fld>
            <a:endParaRPr lang="zh-TW" altLang="en-US"/>
          </a:p>
        </p:txBody>
      </p:sp>
    </p:spTree>
    <p:extLst>
      <p:ext uri="{BB962C8B-B14F-4D97-AF65-F5344CB8AC3E}">
        <p14:creationId xmlns:p14="http://schemas.microsoft.com/office/powerpoint/2010/main" val="131843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Original output layer is local</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27</a:t>
            </a:fld>
            <a:endParaRPr lang="zh-TW" altLang="en-US"/>
          </a:p>
        </p:txBody>
      </p:sp>
    </p:spTree>
    <p:extLst>
      <p:ext uri="{BB962C8B-B14F-4D97-AF65-F5344CB8AC3E}">
        <p14:creationId xmlns:p14="http://schemas.microsoft.com/office/powerpoint/2010/main" val="297906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Why it is name soft max?</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000000"/>
                </a:solidFill>
                <a:latin typeface="Georgia" panose="02040502050405020303" pitchFamily="18" charset="0"/>
              </a:rPr>
              <a:t>Monotonicity of </a:t>
            </a:r>
            <a:r>
              <a:rPr lang="en-US" altLang="zh-TW" b="1" dirty="0" err="1" smtClean="0">
                <a:solidFill>
                  <a:srgbClr val="000000"/>
                </a:solidFill>
                <a:latin typeface="Georgia" panose="02040502050405020303" pitchFamily="18" charset="0"/>
              </a:rPr>
              <a:t>softmax</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000000"/>
                </a:solidFill>
                <a:latin typeface="Georgia" panose="02040502050405020303" pitchFamily="18" charset="0"/>
              </a:rPr>
              <a:t>Non-locality of </a:t>
            </a:r>
            <a:r>
              <a:rPr lang="en-US" altLang="zh-TW" b="1" dirty="0" err="1" smtClean="0">
                <a:solidFill>
                  <a:srgbClr val="000000"/>
                </a:solidFill>
                <a:latin typeface="Georgia" panose="02040502050405020303" pitchFamily="18" charset="0"/>
              </a:rPr>
              <a:t>softmax</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28</a:t>
            </a:fld>
            <a:endParaRPr lang="zh-TW" altLang="en-US"/>
          </a:p>
        </p:txBody>
      </p:sp>
    </p:spTree>
    <p:extLst>
      <p:ext uri="{BB962C8B-B14F-4D97-AF65-F5344CB8AC3E}">
        <p14:creationId xmlns:p14="http://schemas.microsoft.com/office/powerpoint/2010/main" val="2884424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Of course, you can use two</a:t>
            </a:r>
            <a:r>
              <a:rPr lang="en-US" altLang="zh-TW" baseline="0" dirty="0" smtClean="0"/>
              <a:t> norm</a:t>
            </a:r>
          </a:p>
          <a:p>
            <a:r>
              <a:rPr lang="en-US" altLang="zh-TW" baseline="0" dirty="0" smtClean="0"/>
              <a:t>But not fulfill this idea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29</a:t>
            </a:fld>
            <a:endParaRPr lang="zh-TW" altLang="en-US"/>
          </a:p>
        </p:txBody>
      </p:sp>
    </p:spTree>
    <p:extLst>
      <p:ext uri="{BB962C8B-B14F-4D97-AF65-F5344CB8AC3E}">
        <p14:creationId xmlns:p14="http://schemas.microsoft.com/office/powerpoint/2010/main" val="174945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30</a:t>
            </a:fld>
            <a:endParaRPr lang="zh-TW" altLang="en-US"/>
          </a:p>
        </p:txBody>
      </p:sp>
    </p:spTree>
    <p:extLst>
      <p:ext uri="{BB962C8B-B14F-4D97-AF65-F5344CB8AC3E}">
        <p14:creationId xmlns:p14="http://schemas.microsoft.com/office/powerpoint/2010/main" val="4259572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Cross</a:t>
            </a:r>
            <a:r>
              <a:rPr lang="en-US" altLang="zh-TW" baseline="0" dirty="0" smtClean="0"/>
              <a:t> entropy</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31</a:t>
            </a:fld>
            <a:endParaRPr lang="zh-TW" altLang="en-US"/>
          </a:p>
        </p:txBody>
      </p:sp>
    </p:spTree>
    <p:extLst>
      <p:ext uri="{BB962C8B-B14F-4D97-AF65-F5344CB8AC3E}">
        <p14:creationId xmlns:p14="http://schemas.microsoft.com/office/powerpoint/2010/main" val="744782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Cross</a:t>
            </a:r>
            <a:r>
              <a:rPr lang="en-US" altLang="zh-TW" baseline="0" dirty="0" smtClean="0"/>
              <a:t> entropy</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32</a:t>
            </a:fld>
            <a:endParaRPr lang="zh-TW" altLang="en-US"/>
          </a:p>
        </p:txBody>
      </p:sp>
    </p:spTree>
    <p:extLst>
      <p:ext uri="{BB962C8B-B14F-4D97-AF65-F5344CB8AC3E}">
        <p14:creationId xmlns:p14="http://schemas.microsoft.com/office/powerpoint/2010/main" val="326334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未完成</a:t>
            </a:r>
            <a:endParaRPr lang="en-US" altLang="zh-TW" dirty="0" smtClean="0"/>
          </a:p>
          <a:p>
            <a:pPr lvl="1"/>
            <a:r>
              <a:rPr lang="en-US" altLang="zh-TW" dirty="0" smtClean="0"/>
              <a:t>Cost  (morning)</a:t>
            </a:r>
          </a:p>
          <a:p>
            <a:pPr lvl="1"/>
            <a:r>
              <a:rPr lang="en-US" altLang="zh-TW" dirty="0" err="1" smtClean="0"/>
              <a:t>ReLU</a:t>
            </a:r>
            <a:endParaRPr lang="en-US" altLang="zh-TW" dirty="0" smtClean="0"/>
          </a:p>
          <a:p>
            <a:pPr lvl="1"/>
            <a:r>
              <a:rPr lang="en-US" altLang="zh-TW" dirty="0" smtClean="0"/>
              <a:t>mean</a:t>
            </a:r>
          </a:p>
          <a:p>
            <a:pPr lvl="1"/>
            <a:r>
              <a:rPr lang="en-US" altLang="zh-TW" dirty="0" err="1" smtClean="0"/>
              <a:t>Adagrad</a:t>
            </a:r>
            <a:endParaRPr lang="en-US" altLang="zh-TW" dirty="0" smtClean="0"/>
          </a:p>
          <a:p>
            <a:pPr lvl="1"/>
            <a:r>
              <a:rPr lang="en-US" altLang="zh-TW" dirty="0" err="1" smtClean="0"/>
              <a:t>Eearly</a:t>
            </a:r>
            <a:r>
              <a:rPr lang="en-US" altLang="zh-TW" dirty="0" smtClean="0"/>
              <a:t> stopping</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2</a:t>
            </a:fld>
            <a:endParaRPr lang="zh-TW" altLang="en-US"/>
          </a:p>
        </p:txBody>
      </p:sp>
    </p:spTree>
    <p:extLst>
      <p:ext uri="{BB962C8B-B14F-4D97-AF65-F5344CB8AC3E}">
        <p14:creationId xmlns:p14="http://schemas.microsoft.com/office/powerpoint/2010/main" val="816500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33</a:t>
            </a:fld>
            <a:endParaRPr lang="zh-TW" altLang="en-US"/>
          </a:p>
        </p:txBody>
      </p:sp>
    </p:spTree>
    <p:extLst>
      <p:ext uri="{BB962C8B-B14F-4D97-AF65-F5344CB8AC3E}">
        <p14:creationId xmlns:p14="http://schemas.microsoft.com/office/powerpoint/2010/main" val="4233550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https://standardfrancis.wordpress.com/2015/04/16/batch-normalization/</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34</a:t>
            </a:fld>
            <a:endParaRPr lang="zh-TW" altLang="en-US"/>
          </a:p>
        </p:txBody>
      </p:sp>
    </p:spTree>
    <p:extLst>
      <p:ext uri="{BB962C8B-B14F-4D97-AF65-F5344CB8AC3E}">
        <p14:creationId xmlns:p14="http://schemas.microsoft.com/office/powerpoint/2010/main" val="695668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36</a:t>
            </a:fld>
            <a:endParaRPr lang="zh-TW" altLang="en-US"/>
          </a:p>
        </p:txBody>
      </p:sp>
    </p:spTree>
    <p:extLst>
      <p:ext uri="{BB962C8B-B14F-4D97-AF65-F5344CB8AC3E}">
        <p14:creationId xmlns:p14="http://schemas.microsoft.com/office/powerpoint/2010/main" val="2471430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平凡的；普通的；乏味的</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37</a:t>
            </a:fld>
            <a:endParaRPr lang="zh-TW" altLang="en-US"/>
          </a:p>
        </p:txBody>
      </p:sp>
    </p:spTree>
    <p:extLst>
      <p:ext uri="{BB962C8B-B14F-4D97-AF65-F5344CB8AC3E}">
        <p14:creationId xmlns:p14="http://schemas.microsoft.com/office/powerpoint/2010/main" val="2303912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38</a:t>
            </a:fld>
            <a:endParaRPr lang="zh-TW" altLang="en-US"/>
          </a:p>
        </p:txBody>
      </p:sp>
    </p:spTree>
    <p:extLst>
      <p:ext uri="{BB962C8B-B14F-4D97-AF65-F5344CB8AC3E}">
        <p14:creationId xmlns:p14="http://schemas.microsoft.com/office/powerpoint/2010/main" val="1820548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39</a:t>
            </a:fld>
            <a:endParaRPr lang="zh-TW" altLang="en-US"/>
          </a:p>
        </p:txBody>
      </p:sp>
    </p:spTree>
    <p:extLst>
      <p:ext uri="{BB962C8B-B14F-4D97-AF65-F5344CB8AC3E}">
        <p14:creationId xmlns:p14="http://schemas.microsoft.com/office/powerpoint/2010/main" val="3644729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solidFill>
                  <a:srgbClr val="0000FF"/>
                </a:solidFill>
              </a:rPr>
              <a:t>Advanced Idea: </a:t>
            </a:r>
            <a:r>
              <a:rPr lang="en-US" altLang="zh-TW" sz="1200" b="0" i="0" kern="1200" dirty="0" smtClean="0">
                <a:solidFill>
                  <a:schemeClr val="tx1"/>
                </a:solidFill>
                <a:effectLst/>
                <a:latin typeface="+mn-lt"/>
                <a:ea typeface="+mn-ea"/>
                <a:cs typeface="+mn-cs"/>
              </a:rPr>
              <a:t>Eta</a:t>
            </a:r>
            <a:endParaRPr lang="en-US" altLang="zh-TW" dirty="0" smtClean="0">
              <a:solidFill>
                <a:srgbClr val="0000FF"/>
              </a:solidFill>
            </a:endParaRPr>
          </a:p>
          <a:p>
            <a:pPr lvl="1"/>
            <a:r>
              <a:rPr lang="en-US" altLang="zh-TW" dirty="0" smtClean="0">
                <a:solidFill>
                  <a:srgbClr val="0000FF"/>
                </a:solidFill>
              </a:rPr>
              <a:t>Can we give each parameters different learning rates?</a:t>
            </a: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41</a:t>
            </a:fld>
            <a:endParaRPr lang="zh-TW" altLang="en-US"/>
          </a:p>
        </p:txBody>
      </p:sp>
    </p:spTree>
    <p:extLst>
      <p:ext uri="{BB962C8B-B14F-4D97-AF65-F5344CB8AC3E}">
        <p14:creationId xmlns:p14="http://schemas.microsoft.com/office/powerpoint/2010/main" val="379490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Why</a:t>
            </a:r>
            <a:r>
              <a:rPr lang="en-US" altLang="zh-TW" baseline="0" dirty="0" smtClean="0"/>
              <a:t> square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43</a:t>
            </a:fld>
            <a:endParaRPr lang="zh-TW" altLang="en-US"/>
          </a:p>
        </p:txBody>
      </p:sp>
    </p:spTree>
    <p:extLst>
      <p:ext uri="{BB962C8B-B14F-4D97-AF65-F5344CB8AC3E}">
        <p14:creationId xmlns:p14="http://schemas.microsoft.com/office/powerpoint/2010/main" val="3153419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44</a:t>
            </a:fld>
            <a:endParaRPr lang="zh-TW" altLang="en-US"/>
          </a:p>
        </p:txBody>
      </p:sp>
    </p:spTree>
    <p:extLst>
      <p:ext uri="{BB962C8B-B14F-4D97-AF65-F5344CB8AC3E}">
        <p14:creationId xmlns:p14="http://schemas.microsoft.com/office/powerpoint/2010/main" val="3216600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Contradiction??????</a:t>
            </a:r>
            <a:endParaRPr lang="zh-TW" altLang="en-US" dirty="0"/>
          </a:p>
        </p:txBody>
      </p:sp>
      <p:sp>
        <p:nvSpPr>
          <p:cNvPr id="4" name="投影片編號版面配置區 3"/>
          <p:cNvSpPr>
            <a:spLocks noGrp="1"/>
          </p:cNvSpPr>
          <p:nvPr>
            <p:ph type="sldNum" sz="quarter" idx="10"/>
          </p:nvPr>
        </p:nvSpPr>
        <p:spPr/>
        <p:txBody>
          <a:bodyPr/>
          <a:lstStyle/>
          <a:p>
            <a:fld id="{E1F38C80-00F7-436B-8B87-50F370165391}" type="slidenum">
              <a:rPr lang="zh-TW" altLang="en-US" smtClean="0"/>
              <a:t>45</a:t>
            </a:fld>
            <a:endParaRPr lang="zh-TW" altLang="en-US"/>
          </a:p>
        </p:txBody>
      </p:sp>
    </p:spTree>
    <p:extLst>
      <p:ext uri="{BB962C8B-B14F-4D97-AF65-F5344CB8AC3E}">
        <p14:creationId xmlns:p14="http://schemas.microsoft.com/office/powerpoint/2010/main" val="3075841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a:t>
            </a:fld>
            <a:endParaRPr lang="zh-TW" altLang="en-US"/>
          </a:p>
        </p:txBody>
      </p:sp>
    </p:spTree>
    <p:extLst>
      <p:ext uri="{BB962C8B-B14F-4D97-AF65-F5344CB8AC3E}">
        <p14:creationId xmlns:p14="http://schemas.microsoft.com/office/powerpoint/2010/main" val="2814792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http://seed.ucsd.edu/mediawiki/images/6/6a/Adagrad.pdf</a:t>
            </a:r>
          </a:p>
          <a:p>
            <a:r>
              <a:rPr lang="en-US" altLang="zh-TW" dirty="0" smtClean="0"/>
              <a:t>http://courses.cs.washington.edu/courses/cse547/15sp/slides/adagrad.pdf</a:t>
            </a:r>
          </a:p>
          <a:p>
            <a:endParaRPr lang="en-US" altLang="zh-TW" dirty="0" smtClean="0"/>
          </a:p>
          <a:p>
            <a:r>
              <a:rPr lang="en-US" altLang="zh-TW" sz="1200" b="0" i="0" kern="1200" dirty="0" smtClean="0">
                <a:solidFill>
                  <a:schemeClr val="tx1"/>
                </a:solidFill>
                <a:effectLst/>
                <a:latin typeface="+mn-lt"/>
                <a:ea typeface="+mn-ea"/>
                <a:cs typeface="+mn-cs"/>
              </a:rPr>
              <a:t>Some features can be extremely useful and informative to an optimization problem but they may not show up in most of the training instances or data. If, when they do show up, they are weighted equally in terms of learning rate as a feature that has shown up hundreds of times we are practically saying that the influence of such features means nothing in the overall optimization (it's impact per step in the stochastic gradient descent will be so small that it can practically be discounted). To counter this, </a:t>
            </a:r>
            <a:r>
              <a:rPr lang="en-US" altLang="zh-TW" sz="1200" b="0" i="0" kern="1200" dirty="0" err="1" smtClean="0">
                <a:solidFill>
                  <a:schemeClr val="tx1"/>
                </a:solidFill>
                <a:effectLst/>
                <a:latin typeface="+mn-lt"/>
                <a:ea typeface="+mn-ea"/>
                <a:cs typeface="+mn-cs"/>
              </a:rPr>
              <a:t>AdaGrad</a:t>
            </a:r>
            <a:r>
              <a:rPr lang="en-US" altLang="zh-TW" sz="1200" b="0" i="0" kern="1200" dirty="0" smtClean="0">
                <a:solidFill>
                  <a:schemeClr val="tx1"/>
                </a:solidFill>
                <a:effectLst/>
                <a:latin typeface="+mn-lt"/>
                <a:ea typeface="+mn-ea"/>
                <a:cs typeface="+mn-cs"/>
              </a:rPr>
              <a:t> makes it such that features that are more sparse in the data have a higher learning rate which translates into a larger update for that feature (i.e. in logistic regression that feature's regression coefficient will be increased/decreased more than a coefficient of a feature that is seen very often).</a:t>
            </a:r>
            <a:r>
              <a:rPr lang="en-US" altLang="zh-TW" dirty="0" smtClean="0"/>
              <a:t/>
            </a:r>
            <a:br>
              <a:rPr lang="en-US" altLang="zh-TW" dirty="0" smtClean="0"/>
            </a:br>
            <a:r>
              <a:rPr lang="en-US" altLang="zh-TW" dirty="0" smtClean="0"/>
              <a:t/>
            </a:r>
            <a:br>
              <a:rPr lang="en-US" altLang="zh-TW" dirty="0" smtClean="0"/>
            </a:br>
            <a:r>
              <a:rPr lang="en-US" altLang="zh-TW" sz="1200" b="0" i="0" kern="1200" dirty="0" smtClean="0">
                <a:solidFill>
                  <a:schemeClr val="tx1"/>
                </a:solidFill>
                <a:effectLst/>
                <a:latin typeface="+mn-lt"/>
                <a:ea typeface="+mn-ea"/>
                <a:cs typeface="+mn-cs"/>
              </a:rPr>
              <a:t>Simply put, sparse features can be very useful. I don't have an example of application in neural network training. Different adaptive learning algorithms are useful with different data (it would really depend on what your data is and how much importance you place on sparse features).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46</a:t>
            </a:fld>
            <a:endParaRPr lang="zh-TW" altLang="en-US"/>
          </a:p>
        </p:txBody>
      </p:sp>
    </p:spTree>
    <p:extLst>
      <p:ext uri="{BB962C8B-B14F-4D97-AF65-F5344CB8AC3E}">
        <p14:creationId xmlns:p14="http://schemas.microsoft.com/office/powerpoint/2010/main" val="2910354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You will ignore it in this case,</a:t>
            </a:r>
          </a:p>
          <a:p>
            <a:r>
              <a:rPr lang="en-US" altLang="zh-TW" dirty="0" smtClean="0"/>
              <a:t>Because the second is always the </a:t>
            </a:r>
            <a:r>
              <a:rPr lang="en-US" altLang="zh-TW" dirty="0" err="1" smtClean="0"/>
              <a:t>saem</a:t>
            </a:r>
            <a:endParaRPr lang="en-US" altLang="zh-TW" dirty="0" smtClean="0"/>
          </a:p>
          <a:p>
            <a:endParaRPr lang="en-US" altLang="zh-TW" dirty="0" smtClean="0"/>
          </a:p>
          <a:p>
            <a:r>
              <a:rPr lang="en-US" altLang="zh-TW" dirty="0" smtClean="0"/>
              <a:t>For </a:t>
            </a:r>
            <a:r>
              <a:rPr lang="en-US" altLang="zh-TW" dirty="0" err="1" smtClean="0"/>
              <a:t>taylor</a:t>
            </a:r>
            <a:r>
              <a:rPr lang="en-US" altLang="zh-TW" dirty="0" smtClean="0"/>
              <a:t>, second</a:t>
            </a:r>
            <a:r>
              <a:rPr lang="en-US" altLang="zh-TW" baseline="0" dirty="0" smtClean="0"/>
              <a:t> order is </a:t>
            </a:r>
            <a:r>
              <a:rPr lang="en-US" altLang="zh-TW" baseline="0" dirty="0" err="1" smtClean="0"/>
              <a:t>consdierd</a:t>
            </a:r>
            <a:endParaRPr lang="zh-TW" altLang="en-US" dirty="0"/>
          </a:p>
        </p:txBody>
      </p:sp>
      <p:sp>
        <p:nvSpPr>
          <p:cNvPr id="4" name="投影片編號版面配置區 3"/>
          <p:cNvSpPr>
            <a:spLocks noGrp="1"/>
          </p:cNvSpPr>
          <p:nvPr>
            <p:ph type="sldNum" sz="quarter" idx="10"/>
          </p:nvPr>
        </p:nvSpPr>
        <p:spPr/>
        <p:txBody>
          <a:bodyPr/>
          <a:lstStyle/>
          <a:p>
            <a:fld id="{E1F38C80-00F7-436B-8B87-50F370165391}" type="slidenum">
              <a:rPr lang="zh-TW" altLang="en-US" smtClean="0"/>
              <a:t>48</a:t>
            </a:fld>
            <a:endParaRPr lang="zh-TW" altLang="en-US"/>
          </a:p>
        </p:txBody>
      </p:sp>
    </p:spTree>
    <p:extLst>
      <p:ext uri="{BB962C8B-B14F-4D97-AF65-F5344CB8AC3E}">
        <p14:creationId xmlns:p14="http://schemas.microsoft.com/office/powerpoint/2010/main" val="1217263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Larger Gradient </a:t>
            </a:r>
            <a:endParaRPr lang="zh-TW" altLang="en-US" sz="1200" dirty="0" smtClean="0"/>
          </a:p>
          <a:p>
            <a:pPr algn="ctr"/>
            <a:r>
              <a:rPr lang="en-US" altLang="zh-TW" sz="1200" dirty="0" smtClean="0"/>
              <a:t>Smaller Learning</a:t>
            </a:r>
          </a:p>
          <a:p>
            <a:pPr algn="ctr"/>
            <a:r>
              <a:rPr lang="en-US" altLang="zh-TW" sz="1200" dirty="0" smtClean="0"/>
              <a:t>Rate </a:t>
            </a: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49</a:t>
            </a:fld>
            <a:endParaRPr lang="zh-TW" altLang="en-US"/>
          </a:p>
        </p:txBody>
      </p:sp>
    </p:spTree>
    <p:extLst>
      <p:ext uri="{BB962C8B-B14F-4D97-AF65-F5344CB8AC3E}">
        <p14:creationId xmlns:p14="http://schemas.microsoft.com/office/powerpoint/2010/main" val="3190125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What would</a:t>
            </a:r>
            <a:r>
              <a:rPr lang="en-US" altLang="zh-TW" baseline="0" dirty="0" smtClean="0"/>
              <a:t> you see?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50</a:t>
            </a:fld>
            <a:endParaRPr lang="zh-TW" altLang="en-US"/>
          </a:p>
        </p:txBody>
      </p:sp>
    </p:spTree>
    <p:extLst>
      <p:ext uri="{BB962C8B-B14F-4D97-AF65-F5344CB8AC3E}">
        <p14:creationId xmlns:p14="http://schemas.microsoft.com/office/powerpoint/2010/main" val="2462130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51</a:t>
            </a:fld>
            <a:endParaRPr lang="zh-TW" altLang="en-US"/>
          </a:p>
        </p:txBody>
      </p:sp>
    </p:spTree>
    <p:extLst>
      <p:ext uri="{BB962C8B-B14F-4D97-AF65-F5344CB8AC3E}">
        <p14:creationId xmlns:p14="http://schemas.microsoft.com/office/powerpoint/2010/main" val="2410607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52</a:t>
            </a:fld>
            <a:endParaRPr lang="zh-TW" altLang="en-US"/>
          </a:p>
        </p:txBody>
      </p:sp>
    </p:spTree>
    <p:extLst>
      <p:ext uri="{BB962C8B-B14F-4D97-AF65-F5344CB8AC3E}">
        <p14:creationId xmlns:p14="http://schemas.microsoft.com/office/powerpoint/2010/main" val="3948149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Momentum: </a:t>
            </a:r>
            <a:r>
              <a:rPr lang="zh-TW" altLang="en-US" dirty="0" smtClean="0"/>
              <a:t>動量</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if we were declared God for a day, and could make up our own laws of physics, dictating to the ball how it should roll, what law or laws of motion could we pick that would make it so the ball always rolled to the bottom of the valley?</a:t>
            </a: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 In real life a ball has momentum, and that momentum may allow it to roll across the slope, or even (momentarily) roll uphill. It's only after the effects of friction set in that the ball is guaranteed to roll down into the valley.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there's even a sense in which gradient descent is the optimal strategy for searching for a minimum.</a:t>
            </a:r>
          </a:p>
          <a:p>
            <a:pPr marL="0" indent="0">
              <a:buNone/>
            </a:pPr>
            <a:r>
              <a:rPr lang="en-US" altLang="zh-TW" dirty="0" smtClean="0"/>
              <a:t>	Prove the assertion of the last paragraph. </a:t>
            </a:r>
            <a:r>
              <a:rPr lang="en-US" altLang="zh-TW" i="1" dirty="0" smtClean="0"/>
              <a:t>Hint:</a:t>
            </a:r>
            <a:r>
              <a:rPr lang="en-US" altLang="zh-TW" dirty="0" smtClean="0"/>
              <a:t> If you're not already familiar with the </a:t>
            </a:r>
            <a:r>
              <a:rPr lang="en-US" altLang="zh-TW" dirty="0" smtClean="0">
                <a:hlinkClick r:id="rId3"/>
              </a:rPr>
              <a:t>Cauchy-Schwarz inequality</a:t>
            </a:r>
            <a:r>
              <a:rPr lang="en-US" altLang="zh-TW" dirty="0" smtClean="0"/>
              <a:t>, you may find it helpful to familiarize yourself with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53</a:t>
            </a:fld>
            <a:endParaRPr lang="zh-TW" altLang="en-US"/>
          </a:p>
        </p:txBody>
      </p:sp>
    </p:spTree>
    <p:extLst>
      <p:ext uri="{BB962C8B-B14F-4D97-AF65-F5344CB8AC3E}">
        <p14:creationId xmlns:p14="http://schemas.microsoft.com/office/powerpoint/2010/main" val="2376814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Lambda</a:t>
            </a:r>
            <a:r>
              <a:rPr lang="en-US" altLang="zh-TW" baseline="0" dirty="0" smtClean="0"/>
              <a:t> = 0.9</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55</a:t>
            </a:fld>
            <a:endParaRPr lang="zh-TW" altLang="en-US"/>
          </a:p>
        </p:txBody>
      </p:sp>
    </p:spTree>
    <p:extLst>
      <p:ext uri="{BB962C8B-B14F-4D97-AF65-F5344CB8AC3E}">
        <p14:creationId xmlns:p14="http://schemas.microsoft.com/office/powerpoint/2010/main" val="4161641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What can we</a:t>
            </a:r>
            <a:r>
              <a:rPr lang="en-US" altLang="zh-TW" baseline="0" dirty="0" smtClean="0"/>
              <a:t> see?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56</a:t>
            </a:fld>
            <a:endParaRPr lang="zh-TW" altLang="en-US"/>
          </a:p>
        </p:txBody>
      </p:sp>
    </p:spTree>
    <p:extLst>
      <p:ext uri="{BB962C8B-B14F-4D97-AF65-F5344CB8AC3E}">
        <p14:creationId xmlns:p14="http://schemas.microsoft.com/office/powerpoint/2010/main" val="2248880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http://arxiv.org/pdf/1312.6055v3.pdf</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57</a:t>
            </a:fld>
            <a:endParaRPr lang="zh-TW" altLang="en-US"/>
          </a:p>
        </p:txBody>
      </p:sp>
    </p:spTree>
    <p:extLst>
      <p:ext uri="{BB962C8B-B14F-4D97-AF65-F5344CB8AC3E}">
        <p14:creationId xmlns:p14="http://schemas.microsoft.com/office/powerpoint/2010/main" val="140339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a:t>
            </a:fld>
            <a:endParaRPr lang="zh-TW" altLang="en-US"/>
          </a:p>
        </p:txBody>
      </p:sp>
    </p:spTree>
    <p:extLst>
      <p:ext uri="{BB962C8B-B14F-4D97-AF65-F5344CB8AC3E}">
        <p14:creationId xmlns:p14="http://schemas.microsoft.com/office/powerpoint/2010/main" val="32126305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Head of Research at </a:t>
            </a:r>
            <a:r>
              <a:rPr lang="en-US" altLang="zh-TW" sz="1200" b="0" i="0" kern="1200" dirty="0" err="1" smtClean="0">
                <a:solidFill>
                  <a:schemeClr val="tx1"/>
                </a:solidFill>
                <a:effectLst/>
                <a:latin typeface="+mn-lt"/>
                <a:ea typeface="+mn-ea"/>
                <a:cs typeface="+mn-cs"/>
              </a:rPr>
              <a:t>indico</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58</a:t>
            </a:fld>
            <a:endParaRPr lang="zh-TW" altLang="en-US"/>
          </a:p>
        </p:txBody>
      </p:sp>
    </p:spTree>
    <p:extLst>
      <p:ext uri="{BB962C8B-B14F-4D97-AF65-F5344CB8AC3E}">
        <p14:creationId xmlns:p14="http://schemas.microsoft.com/office/powerpoint/2010/main" val="1347393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59</a:t>
            </a:fld>
            <a:endParaRPr lang="zh-TW" altLang="en-US"/>
          </a:p>
        </p:txBody>
      </p:sp>
    </p:spTree>
    <p:extLst>
      <p:ext uri="{BB962C8B-B14F-4D97-AF65-F5344CB8AC3E}">
        <p14:creationId xmlns:p14="http://schemas.microsoft.com/office/powerpoint/2010/main" val="1203026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speech recognition:</a:t>
            </a:r>
          </a:p>
          <a:p>
            <a:r>
              <a:rPr lang="en-US" altLang="zh-TW" dirty="0" smtClean="0"/>
              <a:t>	add noise</a:t>
            </a:r>
          </a:p>
          <a:p>
            <a:r>
              <a:rPr lang="en-US" altLang="zh-TW" dirty="0" smtClean="0"/>
              <a:t>	warping</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60</a:t>
            </a:fld>
            <a:endParaRPr lang="zh-TW" altLang="en-US"/>
          </a:p>
        </p:txBody>
      </p:sp>
    </p:spTree>
    <p:extLst>
      <p:ext uri="{BB962C8B-B14F-4D97-AF65-F5344CB8AC3E}">
        <p14:creationId xmlns:p14="http://schemas.microsoft.com/office/powerpoint/2010/main" val="1706404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61</a:t>
            </a:fld>
            <a:endParaRPr lang="zh-TW" altLang="en-US"/>
          </a:p>
        </p:txBody>
      </p:sp>
    </p:spTree>
    <p:extLst>
      <p:ext uri="{BB962C8B-B14F-4D97-AF65-F5344CB8AC3E}">
        <p14:creationId xmlns:p14="http://schemas.microsoft.com/office/powerpoint/2010/main" val="8810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62</a:t>
            </a:fld>
            <a:endParaRPr lang="zh-TW" altLang="en-US"/>
          </a:p>
        </p:txBody>
      </p:sp>
    </p:spTree>
    <p:extLst>
      <p:ext uri="{BB962C8B-B14F-4D97-AF65-F5344CB8AC3E}">
        <p14:creationId xmlns:p14="http://schemas.microsoft.com/office/powerpoint/2010/main" val="3204553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chemeClr val="bg1"/>
                </a:solidFill>
              </a:rPr>
              <a:t>Validation set: The data set can used to evaluate your model but not involve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chemeClr val="bg1"/>
                </a:solidFill>
              </a:rPr>
              <a:t>Validation set:</a:t>
            </a:r>
            <a:r>
              <a:rPr lang="en-US" altLang="zh-TW" sz="1200" baseline="0" dirty="0" smtClean="0">
                <a:solidFill>
                  <a:schemeClr val="bg1"/>
                </a:solidFill>
              </a:rPr>
              <a:t> </a:t>
            </a:r>
            <a:r>
              <a:rPr lang="en-US" altLang="zh-TW" sz="1200" baseline="0" dirty="0" err="1" smtClean="0">
                <a:solidFill>
                  <a:schemeClr val="bg1"/>
                </a:solidFill>
              </a:rPr>
              <a:t>seplit</a:t>
            </a:r>
            <a:r>
              <a:rPr lang="en-US" altLang="zh-TW" sz="1200" baseline="0" dirty="0" smtClean="0">
                <a:solidFill>
                  <a:schemeClr val="bg1"/>
                </a:solidFill>
              </a:rPr>
              <a:t> from training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err="1" smtClean="0">
                <a:solidFill>
                  <a:schemeClr val="bg1"/>
                </a:solidFill>
              </a:rPr>
              <a:t>Acturally</a:t>
            </a:r>
            <a:r>
              <a:rPr lang="en-US" altLang="zh-TW" sz="1200" baseline="0" dirty="0" smtClean="0">
                <a:solidFill>
                  <a:schemeClr val="bg1"/>
                </a:solidFill>
              </a:rPr>
              <a:t> is difficult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http://deeplearning.net/tutorial/mlp.html#mlp</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chemeClr val="bg1"/>
              </a:solidFill>
            </a:endParaRP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63</a:t>
            </a:fld>
            <a:endParaRPr lang="zh-TW" altLang="en-US"/>
          </a:p>
        </p:txBody>
      </p:sp>
    </p:spTree>
    <p:extLst>
      <p:ext uri="{BB962C8B-B14F-4D97-AF65-F5344CB8AC3E}">
        <p14:creationId xmlns:p14="http://schemas.microsoft.com/office/powerpoint/2010/main" val="4112700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64</a:t>
            </a:fld>
            <a:endParaRPr lang="zh-TW" altLang="en-US"/>
          </a:p>
        </p:txBody>
      </p:sp>
    </p:spTree>
    <p:extLst>
      <p:ext uri="{BB962C8B-B14F-4D97-AF65-F5344CB8AC3E}">
        <p14:creationId xmlns:p14="http://schemas.microsoft.com/office/powerpoint/2010/main" val="2479776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Should we explain more here. Strat with how we select the model?</a:t>
            </a:r>
          </a:p>
          <a:p>
            <a:endParaRPr lang="en-US" altLang="zh-TW" dirty="0" smtClean="0"/>
          </a:p>
          <a:p>
            <a:r>
              <a:rPr lang="en-US" altLang="zh-TW" dirty="0" err="1" smtClean="0"/>
              <a:t>Regualrization</a:t>
            </a:r>
            <a:r>
              <a:rPr lang="en-US" altLang="zh-TW" baseline="0" dirty="0" smtClean="0"/>
              <a:t> do not put on </a:t>
            </a:r>
            <a:r>
              <a:rPr lang="en-US" altLang="zh-TW" baseline="0" dirty="0" err="1" smtClean="0"/>
              <a:t>thebias</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65</a:t>
            </a:fld>
            <a:endParaRPr lang="zh-TW" altLang="en-US"/>
          </a:p>
        </p:txBody>
      </p:sp>
    </p:spTree>
    <p:extLst>
      <p:ext uri="{BB962C8B-B14F-4D97-AF65-F5344CB8AC3E}">
        <p14:creationId xmlns:p14="http://schemas.microsoft.com/office/powerpoint/2010/main" val="283229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L1 is also good, subtle difference</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66</a:t>
            </a:fld>
            <a:endParaRPr lang="zh-TW" altLang="en-US"/>
          </a:p>
        </p:txBody>
      </p:sp>
    </p:spTree>
    <p:extLst>
      <p:ext uri="{BB962C8B-B14F-4D97-AF65-F5344CB8AC3E}">
        <p14:creationId xmlns:p14="http://schemas.microsoft.com/office/powerpoint/2010/main" val="2677188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Smaller</a:t>
            </a:r>
            <a:r>
              <a:rPr lang="en-US" altLang="zh-TW" baseline="0" dirty="0" smtClean="0"/>
              <a:t> and smaller</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67</a:t>
            </a:fld>
            <a:endParaRPr lang="zh-TW" altLang="en-US"/>
          </a:p>
        </p:txBody>
      </p:sp>
    </p:spTree>
    <p:extLst>
      <p:ext uri="{BB962C8B-B14F-4D97-AF65-F5344CB8AC3E}">
        <p14:creationId xmlns:p14="http://schemas.microsoft.com/office/powerpoint/2010/main" val="2355609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222222"/>
                </a:solidFill>
                <a:latin typeface="Arial" panose="020B0604020202020204" pitchFamily="34" charset="0"/>
              </a:rPr>
              <a:t>Ref: </a:t>
            </a:r>
            <a:r>
              <a:rPr lang="en-US" altLang="zh-TW" dirty="0" err="1" smtClean="0">
                <a:solidFill>
                  <a:srgbClr val="222222"/>
                </a:solidFill>
                <a:latin typeface="Arial" panose="020B0604020202020204" pitchFamily="34" charset="0"/>
              </a:rPr>
              <a:t>Glorot</a:t>
            </a:r>
            <a:r>
              <a:rPr lang="en-US" altLang="zh-TW" dirty="0" smtClean="0">
                <a:solidFill>
                  <a:srgbClr val="222222"/>
                </a:solidFill>
                <a:latin typeface="Arial" panose="020B0604020202020204" pitchFamily="34" charset="0"/>
              </a:rPr>
              <a:t>, Xavier, Antoine </a:t>
            </a:r>
            <a:r>
              <a:rPr lang="en-US" altLang="zh-TW" dirty="0" err="1" smtClean="0">
                <a:solidFill>
                  <a:srgbClr val="222222"/>
                </a:solidFill>
                <a:latin typeface="Arial" panose="020B0604020202020204" pitchFamily="34" charset="0"/>
              </a:rPr>
              <a:t>Bordes</a:t>
            </a:r>
            <a:r>
              <a:rPr lang="en-US" altLang="zh-TW" dirty="0" smtClean="0">
                <a:solidFill>
                  <a:srgbClr val="222222"/>
                </a:solidFill>
                <a:latin typeface="Arial" panose="020B0604020202020204" pitchFamily="34" charset="0"/>
              </a:rPr>
              <a:t>, and </a:t>
            </a:r>
            <a:r>
              <a:rPr lang="en-US" altLang="zh-TW" dirty="0" err="1" smtClean="0">
                <a:solidFill>
                  <a:srgbClr val="222222"/>
                </a:solidFill>
                <a:latin typeface="Arial" panose="020B0604020202020204" pitchFamily="34" charset="0"/>
              </a:rPr>
              <a:t>Yoshua</a:t>
            </a:r>
            <a:r>
              <a:rPr lang="en-US" altLang="zh-TW" dirty="0" smtClean="0">
                <a:solidFill>
                  <a:srgbClr val="222222"/>
                </a:solidFill>
                <a:latin typeface="Arial" panose="020B0604020202020204" pitchFamily="34" charset="0"/>
              </a:rPr>
              <a:t> </a:t>
            </a:r>
            <a:r>
              <a:rPr lang="en-US" altLang="zh-TW" dirty="0" err="1" smtClean="0">
                <a:solidFill>
                  <a:srgbClr val="222222"/>
                </a:solidFill>
                <a:latin typeface="Arial" panose="020B0604020202020204" pitchFamily="34" charset="0"/>
              </a:rPr>
              <a:t>Bengio</a:t>
            </a:r>
            <a:r>
              <a:rPr lang="en-US" altLang="zh-TW" dirty="0" smtClean="0">
                <a:solidFill>
                  <a:srgbClr val="222222"/>
                </a:solidFill>
                <a:latin typeface="Arial" panose="020B0604020202020204" pitchFamily="34" charset="0"/>
              </a:rPr>
              <a:t>. "Deep sparse rectifier neural networks." </a:t>
            </a:r>
            <a:r>
              <a:rPr lang="en-US" altLang="zh-TW" i="1" dirty="0" smtClean="0">
                <a:solidFill>
                  <a:srgbClr val="222222"/>
                </a:solidFill>
                <a:latin typeface="Arial" panose="020B0604020202020204" pitchFamily="34" charset="0"/>
              </a:rPr>
              <a:t>International Conference on Artificial Intelligence and Statistics</a:t>
            </a:r>
            <a:r>
              <a:rPr lang="en-US" altLang="zh-TW" dirty="0" smtClean="0">
                <a:solidFill>
                  <a:srgbClr val="222222"/>
                </a:solidFill>
                <a:latin typeface="Arial" panose="020B0604020202020204" pitchFamily="34" charset="0"/>
              </a:rPr>
              <a:t>. 2011.</a:t>
            </a:r>
            <a:endParaRPr lang="zh-TW" altLang="en-US" dirty="0" smtClean="0"/>
          </a:p>
          <a:p>
            <a:endParaRPr lang="en-US" altLang="zh-TW" dirty="0" smtClean="0"/>
          </a:p>
          <a:p>
            <a:endParaRPr lang="en-US" altLang="zh-TW" dirty="0" smtClean="0"/>
          </a:p>
          <a:p>
            <a:r>
              <a:rPr lang="en-US" altLang="zh-TW" dirty="0" smtClean="0"/>
              <a:t>No </a:t>
            </a:r>
            <a:r>
              <a:rPr lang="en-US" altLang="zh-TW" dirty="0" err="1" smtClean="0"/>
              <a:t>differentailalbe</a:t>
            </a:r>
            <a:r>
              <a:rPr lang="en-US" altLang="zh-TW" dirty="0" smtClean="0"/>
              <a:t> how about 0</a:t>
            </a: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a:t>
            </a:fld>
            <a:endParaRPr lang="zh-TW" altLang="en-US"/>
          </a:p>
        </p:txBody>
      </p:sp>
    </p:spTree>
    <p:extLst>
      <p:ext uri="{BB962C8B-B14F-4D97-AF65-F5344CB8AC3E}">
        <p14:creationId xmlns:p14="http://schemas.microsoft.com/office/powerpoint/2010/main" val="2759999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69</a:t>
            </a:fld>
            <a:endParaRPr lang="zh-TW" altLang="en-US"/>
          </a:p>
        </p:txBody>
      </p:sp>
    </p:spTree>
    <p:extLst>
      <p:ext uri="{BB962C8B-B14F-4D97-AF65-F5344CB8AC3E}">
        <p14:creationId xmlns:p14="http://schemas.microsoft.com/office/powerpoint/2010/main" val="27277186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Iteration</a:t>
            </a:r>
            <a:r>
              <a:rPr lang="en-US" altLang="zh-TW" baseline="0" dirty="0" smtClean="0"/>
              <a:t> </a:t>
            </a:r>
            <a:r>
              <a:rPr lang="en-US" altLang="zh-TW" baseline="0" dirty="0" err="1" smtClean="0"/>
              <a:t>v.s</a:t>
            </a:r>
            <a:r>
              <a:rPr lang="en-US" altLang="zh-TW" baseline="0" dirty="0" smtClean="0"/>
              <a:t>. epoch!!!!!!!!</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70</a:t>
            </a:fld>
            <a:endParaRPr lang="zh-TW" altLang="en-US"/>
          </a:p>
        </p:txBody>
      </p:sp>
    </p:spTree>
    <p:extLst>
      <p:ext uri="{BB962C8B-B14F-4D97-AF65-F5344CB8AC3E}">
        <p14:creationId xmlns:p14="http://schemas.microsoft.com/office/powerpoint/2010/main" val="1896781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Do not worry that someone</a:t>
            </a:r>
            <a:r>
              <a:rPr lang="en-US" altLang="zh-TW" baseline="0" dirty="0" smtClean="0"/>
              <a:t> will not update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71</a:t>
            </a:fld>
            <a:endParaRPr lang="zh-TW" altLang="en-US"/>
          </a:p>
        </p:txBody>
      </p:sp>
    </p:spTree>
    <p:extLst>
      <p:ext uri="{BB962C8B-B14F-4D97-AF65-F5344CB8AC3E}">
        <p14:creationId xmlns:p14="http://schemas.microsoft.com/office/powerpoint/2010/main" val="28015203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72</a:t>
            </a:fld>
            <a:endParaRPr lang="zh-TW" altLang="en-US"/>
          </a:p>
        </p:txBody>
      </p:sp>
    </p:spTree>
    <p:extLst>
      <p:ext uri="{BB962C8B-B14F-4D97-AF65-F5344CB8AC3E}">
        <p14:creationId xmlns:p14="http://schemas.microsoft.com/office/powerpoint/2010/main" val="17113544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腳上綁重物</a:t>
            </a:r>
            <a:r>
              <a:rPr lang="zh-TW" altLang="en-US" sz="1200" baseline="0" dirty="0" smtClean="0"/>
              <a:t> </a:t>
            </a:r>
            <a:r>
              <a:rPr lang="zh-TW" altLang="en-US" sz="1200" dirty="0" smtClean="0"/>
              <a:t>拿下來以後就可以飛</a:t>
            </a: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Why the weights should multiply p (dropout rate) at testing?</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74</a:t>
            </a:fld>
            <a:endParaRPr lang="zh-TW" altLang="en-US"/>
          </a:p>
        </p:txBody>
      </p:sp>
    </p:spTree>
    <p:extLst>
      <p:ext uri="{BB962C8B-B14F-4D97-AF65-F5344CB8AC3E}">
        <p14:creationId xmlns:p14="http://schemas.microsoft.com/office/powerpoint/2010/main" val="487151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latin typeface="Cambria Math" panose="02040503050406030204" pitchFamily="18" charset="0"/>
                        </a:rPr>
                        <m:t>𝑧</m:t>
                      </m:r>
                      <m:r>
                        <a:rPr lang="en-US" altLang="zh-TW" sz="1200" b="0" i="1" smtClean="0">
                          <a:latin typeface="Cambria Math" panose="02040503050406030204" pitchFamily="18" charset="0"/>
                        </a:rPr>
                        <m:t>=</m:t>
                      </m:r>
                      <m:nary>
                        <m:naryPr>
                          <m:chr m:val="∑"/>
                          <m:subHide m:val="on"/>
                          <m:supHide m:val="on"/>
                          <m:ctrlPr>
                            <a:rPr lang="en-US" altLang="zh-TW" sz="1200" b="0" i="1" smtClean="0">
                              <a:latin typeface="Cambria Math" panose="02040503050406030204" pitchFamily="18" charset="0"/>
                            </a:rPr>
                          </m:ctrlPr>
                        </m:naryPr>
                        <m:sub/>
                        <m:sup/>
                        <m:e>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𝑖</m:t>
                              </m:r>
                            </m:sub>
                          </m:sSub>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𝑎</m:t>
                              </m:r>
                            </m:e>
                            <m:sub>
                              <m:r>
                                <a:rPr lang="en-US" altLang="zh-TW" sz="1200" b="0" i="1" smtClean="0">
                                  <a:latin typeface="Cambria Math" panose="02040503050406030204" pitchFamily="18" charset="0"/>
                                </a:rPr>
                                <m:t>𝑖</m:t>
                              </m:r>
                            </m:sub>
                          </m:sSub>
                        </m:e>
                      </m:nary>
                    </m:oMath>
                  </m:oMathPara>
                </a14:m>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0" smtClean="0">
                    <a:latin typeface="Cambria Math" panose="02040503050406030204" pitchFamily="18" charset="0"/>
                  </a:rPr>
                  <a:t>𝑧</a:t>
                </a:r>
                <a:r>
                  <a:rPr lang="en-US" altLang="zh-TW" sz="1200" b="0" i="0" smtClean="0">
                    <a:latin typeface="Cambria Math" panose="02040503050406030204" pitchFamily="18" charset="0"/>
                  </a:rPr>
                  <a:t>=∑▒〖𝑤_𝑖 𝑎_𝑖 〗</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D013B472-B66E-431C-811F-64FEA2AB6C54}" type="slidenum">
              <a:rPr lang="zh-TW" altLang="en-US" smtClean="0"/>
              <a:t>75</a:t>
            </a:fld>
            <a:endParaRPr lang="zh-TW" altLang="en-US"/>
          </a:p>
        </p:txBody>
      </p:sp>
    </p:spTree>
    <p:extLst>
      <p:ext uri="{BB962C8B-B14F-4D97-AF65-F5344CB8AC3E}">
        <p14:creationId xmlns:p14="http://schemas.microsoft.com/office/powerpoint/2010/main" val="447320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78</a:t>
            </a:fld>
            <a:endParaRPr lang="zh-TW" altLang="en-US"/>
          </a:p>
        </p:txBody>
      </p:sp>
    </p:spTree>
    <p:extLst>
      <p:ext uri="{BB962C8B-B14F-4D97-AF65-F5344CB8AC3E}">
        <p14:creationId xmlns:p14="http://schemas.microsoft.com/office/powerpoint/2010/main" val="17627747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0,-1 -&gt;</a:t>
            </a:r>
            <a:r>
              <a:rPr lang="zh-TW" altLang="en-US" sz="1200" baseline="0" dirty="0" smtClean="0"/>
              <a:t> </a:t>
            </a:r>
            <a:r>
              <a:rPr lang="en-US" altLang="zh-TW" sz="1200" baseline="0" dirty="0" smtClean="0"/>
              <a:t>-2</a:t>
            </a: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Geometric Mean?</a:t>
            </a: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79</a:t>
            </a:fld>
            <a:endParaRPr lang="zh-TW" altLang="en-US"/>
          </a:p>
        </p:txBody>
      </p:sp>
    </p:spTree>
    <p:extLst>
      <p:ext uri="{BB962C8B-B14F-4D97-AF65-F5344CB8AC3E}">
        <p14:creationId xmlns:p14="http://schemas.microsoft.com/office/powerpoint/2010/main" val="3064016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In one epoch, a neuron can only see a fraction of training data</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sz="28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Larger momentum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sz="28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2800" dirty="0" err="1" smtClean="0"/>
              <a:t>ReLu</a:t>
            </a:r>
            <a:r>
              <a:rPr lang="en-US" altLang="zh-TW" sz="2800" dirty="0" smtClean="0"/>
              <a:t> </a:t>
            </a:r>
            <a:r>
              <a:rPr lang="en-US" altLang="zh-TW" sz="2800" dirty="0" err="1" smtClean="0"/>
              <a:t>v.s</a:t>
            </a:r>
            <a:r>
              <a:rPr lang="en-US" altLang="zh-TW" sz="2800" dirty="0" smtClean="0"/>
              <a:t>. Drop</a:t>
            </a:r>
            <a:endParaRPr lang="zh-TW" altLang="en-US" sz="28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sz="2800" dirty="0" smtClean="0"/>
          </a:p>
          <a:p>
            <a:endParaRPr lang="zh-TW" altLang="en-US" dirty="0"/>
          </a:p>
        </p:txBody>
      </p:sp>
      <p:sp>
        <p:nvSpPr>
          <p:cNvPr id="4" name="投影片編號版面配置區 3"/>
          <p:cNvSpPr>
            <a:spLocks noGrp="1"/>
          </p:cNvSpPr>
          <p:nvPr>
            <p:ph type="sldNum" sz="quarter" idx="10"/>
          </p:nvPr>
        </p:nvSpPr>
        <p:spPr/>
        <p:txBody>
          <a:bodyPr/>
          <a:lstStyle/>
          <a:p>
            <a:fld id="{61F6A18F-7C38-49F7-9785-46D41C75EC70}" type="slidenum">
              <a:rPr lang="zh-TW" altLang="en-US" smtClean="0"/>
              <a:t>81</a:t>
            </a:fld>
            <a:endParaRPr lang="zh-TW" altLang="en-US"/>
          </a:p>
        </p:txBody>
      </p:sp>
    </p:spTree>
    <p:extLst>
      <p:ext uri="{BB962C8B-B14F-4D97-AF65-F5344CB8AC3E}">
        <p14:creationId xmlns:p14="http://schemas.microsoft.com/office/powerpoint/2010/main" val="27104684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82</a:t>
            </a:fld>
            <a:endParaRPr lang="zh-TW" altLang="en-US"/>
          </a:p>
        </p:txBody>
      </p:sp>
    </p:spTree>
    <p:extLst>
      <p:ext uri="{BB962C8B-B14F-4D97-AF65-F5344CB8AC3E}">
        <p14:creationId xmlns:p14="http://schemas.microsoft.com/office/powerpoint/2010/main" val="1308316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hlinkClick r:id="rId3"/>
              </a:rPr>
              <a:t>Parametric </a:t>
            </a:r>
            <a:r>
              <a:rPr lang="en-US" altLang="zh-TW" sz="1200" b="0" i="0" kern="1200" dirty="0" err="1" smtClean="0">
                <a:solidFill>
                  <a:schemeClr val="tx1"/>
                </a:solidFill>
                <a:effectLst/>
                <a:latin typeface="+mn-lt"/>
                <a:ea typeface="+mn-ea"/>
                <a:cs typeface="+mn-cs"/>
                <a:hlinkClick r:id="rId3"/>
              </a:rPr>
              <a:t>ReLU</a:t>
            </a:r>
            <a:r>
              <a:rPr lang="en-US" altLang="zh-TW" sz="1200" b="0" i="0" kern="1200" dirty="0" smtClean="0">
                <a:solidFill>
                  <a:schemeClr val="tx1"/>
                </a:solidFill>
                <a:effectLst/>
                <a:latin typeface="+mn-lt"/>
                <a:ea typeface="+mn-ea"/>
                <a:cs typeface="+mn-cs"/>
              </a:rPr>
              <a:t>, -&gt;</a:t>
            </a:r>
            <a:r>
              <a:rPr lang="en-US" altLang="zh-TW" sz="1200" b="0" i="0" kern="1200" baseline="0" dirty="0" smtClean="0">
                <a:solidFill>
                  <a:schemeClr val="tx1"/>
                </a:solidFill>
                <a:effectLst/>
                <a:latin typeface="+mn-lt"/>
                <a:ea typeface="+mn-ea"/>
                <a:cs typeface="+mn-cs"/>
              </a:rPr>
              <a:t> </a:t>
            </a:r>
            <a:r>
              <a:rPr lang="en-US" altLang="zh-TW" sz="1200" b="0" i="0" kern="1200" baseline="0" dirty="0" err="1" smtClean="0">
                <a:solidFill>
                  <a:schemeClr val="tx1"/>
                </a:solidFill>
                <a:effectLst/>
                <a:latin typeface="+mn-lt"/>
                <a:ea typeface="+mn-ea"/>
                <a:cs typeface="+mn-cs"/>
              </a:rPr>
              <a:t>PReLU</a:t>
            </a:r>
            <a:endParaRPr lang="en-US" altLang="zh-TW" sz="1200" b="0" i="0" kern="1200" baseline="0" dirty="0" smtClean="0">
              <a:solidFill>
                <a:schemeClr val="tx1"/>
              </a:solidFill>
              <a:effectLst/>
              <a:latin typeface="+mn-lt"/>
              <a:ea typeface="+mn-ea"/>
              <a:cs typeface="+mn-cs"/>
            </a:endParaRPr>
          </a:p>
          <a:p>
            <a:endParaRPr lang="en-US" altLang="zh-TW"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222222"/>
                </a:solidFill>
                <a:latin typeface="Arial" panose="020B0604020202020204" pitchFamily="34" charset="0"/>
              </a:rPr>
              <a:t>Ref: </a:t>
            </a:r>
            <a:r>
              <a:rPr lang="en-US" altLang="zh-TW" dirty="0" err="1" smtClean="0">
                <a:solidFill>
                  <a:srgbClr val="222222"/>
                </a:solidFill>
                <a:latin typeface="Arial" panose="020B0604020202020204" pitchFamily="34" charset="0"/>
              </a:rPr>
              <a:t>Glorot</a:t>
            </a:r>
            <a:r>
              <a:rPr lang="en-US" altLang="zh-TW" dirty="0" smtClean="0">
                <a:solidFill>
                  <a:srgbClr val="222222"/>
                </a:solidFill>
                <a:latin typeface="Arial" panose="020B0604020202020204" pitchFamily="34" charset="0"/>
              </a:rPr>
              <a:t>, Xavier, Antoine </a:t>
            </a:r>
            <a:r>
              <a:rPr lang="en-US" altLang="zh-TW" dirty="0" err="1" smtClean="0">
                <a:solidFill>
                  <a:srgbClr val="222222"/>
                </a:solidFill>
                <a:latin typeface="Arial" panose="020B0604020202020204" pitchFamily="34" charset="0"/>
              </a:rPr>
              <a:t>Bordes</a:t>
            </a:r>
            <a:r>
              <a:rPr lang="en-US" altLang="zh-TW" dirty="0" smtClean="0">
                <a:solidFill>
                  <a:srgbClr val="222222"/>
                </a:solidFill>
                <a:latin typeface="Arial" panose="020B0604020202020204" pitchFamily="34" charset="0"/>
              </a:rPr>
              <a:t>, and </a:t>
            </a:r>
            <a:r>
              <a:rPr lang="en-US" altLang="zh-TW" dirty="0" err="1" smtClean="0">
                <a:solidFill>
                  <a:srgbClr val="222222"/>
                </a:solidFill>
                <a:latin typeface="Arial" panose="020B0604020202020204" pitchFamily="34" charset="0"/>
              </a:rPr>
              <a:t>Yoshua</a:t>
            </a:r>
            <a:r>
              <a:rPr lang="en-US" altLang="zh-TW" dirty="0" smtClean="0">
                <a:solidFill>
                  <a:srgbClr val="222222"/>
                </a:solidFill>
                <a:latin typeface="Arial" panose="020B0604020202020204" pitchFamily="34" charset="0"/>
              </a:rPr>
              <a:t> </a:t>
            </a:r>
            <a:r>
              <a:rPr lang="en-US" altLang="zh-TW" dirty="0" err="1" smtClean="0">
                <a:solidFill>
                  <a:srgbClr val="222222"/>
                </a:solidFill>
                <a:latin typeface="Arial" panose="020B0604020202020204" pitchFamily="34" charset="0"/>
              </a:rPr>
              <a:t>Bengio</a:t>
            </a:r>
            <a:r>
              <a:rPr lang="en-US" altLang="zh-TW" dirty="0" smtClean="0">
                <a:solidFill>
                  <a:srgbClr val="222222"/>
                </a:solidFill>
                <a:latin typeface="Arial" panose="020B0604020202020204" pitchFamily="34" charset="0"/>
              </a:rPr>
              <a:t>. "Deep sparse rectifier neural networks." </a:t>
            </a:r>
            <a:r>
              <a:rPr lang="en-US" altLang="zh-TW" i="1" dirty="0" smtClean="0">
                <a:solidFill>
                  <a:srgbClr val="222222"/>
                </a:solidFill>
                <a:latin typeface="Arial" panose="020B0604020202020204" pitchFamily="34" charset="0"/>
              </a:rPr>
              <a:t>International Conference on Artificial Intelligence and Statistics</a:t>
            </a:r>
            <a:r>
              <a:rPr lang="en-US" altLang="zh-TW" dirty="0" smtClean="0">
                <a:solidFill>
                  <a:srgbClr val="222222"/>
                </a:solidFill>
                <a:latin typeface="Arial" panose="020B0604020202020204" pitchFamily="34" charset="0"/>
              </a:rPr>
              <a:t>. 2011.</a:t>
            </a:r>
            <a:endParaRPr lang="zh-TW" altLang="en-US" dirty="0" smtClean="0"/>
          </a:p>
          <a:p>
            <a:endParaRPr lang="en-US" altLang="zh-TW" dirty="0" smtClean="0"/>
          </a:p>
          <a:p>
            <a:endParaRPr lang="en-US" altLang="zh-TW" dirty="0" smtClean="0"/>
          </a:p>
          <a:p>
            <a:r>
              <a:rPr lang="en-US" altLang="zh-TW" dirty="0" smtClean="0"/>
              <a:t>No </a:t>
            </a:r>
            <a:r>
              <a:rPr lang="en-US" altLang="zh-TW" dirty="0" err="1" smtClean="0"/>
              <a:t>differentailalbe</a:t>
            </a:r>
            <a:r>
              <a:rPr lang="en-US" altLang="zh-TW" dirty="0" smtClean="0"/>
              <a:t> how about 0</a:t>
            </a:r>
          </a:p>
          <a:p>
            <a:endParaRPr lang="en-US" altLang="zh-TW" dirty="0" smtClean="0"/>
          </a:p>
          <a:p>
            <a:r>
              <a:rPr lang="en-US" altLang="zh-TW" dirty="0" smtClean="0"/>
              <a:t>Benefit:</a:t>
            </a:r>
            <a:endParaRPr lang="en-US" altLang="zh-TW" baseline="0" dirty="0" smtClean="0"/>
          </a:p>
          <a:p>
            <a:r>
              <a:rPr lang="en-US" altLang="zh-TW" baseline="0" dirty="0" smtClean="0"/>
              <a:t>2011</a:t>
            </a:r>
          </a:p>
          <a:p>
            <a:r>
              <a:rPr lang="en-US" altLang="zh-TW" baseline="0" dirty="0" smtClean="0"/>
              <a:t>Where does it come from?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	fast to compute</a:t>
            </a:r>
          </a:p>
          <a:p>
            <a:r>
              <a:rPr lang="en-US" altLang="zh-TW" baseline="0" dirty="0" smtClean="0"/>
              <a:t>	biology?</a:t>
            </a:r>
          </a:p>
          <a:p>
            <a:r>
              <a:rPr lang="en-US" altLang="zh-TW" baseline="0" dirty="0" smtClean="0"/>
              <a:t>	many sigmoid</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a:t>
            </a:fld>
            <a:endParaRPr lang="zh-TW" altLang="en-US"/>
          </a:p>
        </p:txBody>
      </p:sp>
    </p:spTree>
    <p:extLst>
      <p:ext uri="{BB962C8B-B14F-4D97-AF65-F5344CB8AC3E}">
        <p14:creationId xmlns:p14="http://schemas.microsoft.com/office/powerpoint/2010/main" val="257310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Stuck</a:t>
            </a:r>
            <a:r>
              <a:rPr lang="en-US" altLang="zh-TW" baseline="0" dirty="0" smtClean="0"/>
              <a:t> at a bad local minima</a:t>
            </a:r>
          </a:p>
          <a:p>
            <a:r>
              <a:rPr lang="en-US" altLang="zh-TW" baseline="0" dirty="0" smtClean="0"/>
              <a:t>When deep learning is difficult in early year</a:t>
            </a:r>
          </a:p>
          <a:p>
            <a:r>
              <a:rPr lang="en-US" altLang="zh-TW" baseline="0" dirty="0" smtClean="0"/>
              <a:t>Need initialization</a:t>
            </a:r>
          </a:p>
          <a:p>
            <a:endParaRPr lang="en-US" altLang="zh-TW" baseline="0" dirty="0" smtClean="0"/>
          </a:p>
          <a:p>
            <a:r>
              <a:rPr lang="en-US" altLang="zh-TW" baseline="0" dirty="0" smtClean="0"/>
              <a:t>Another point of view</a:t>
            </a:r>
          </a:p>
          <a:p>
            <a:r>
              <a:rPr lang="en-US" altLang="zh-TW" baseline="0" dirty="0" smtClean="0"/>
              <a:t>Definition of gradient</a:t>
            </a:r>
          </a:p>
          <a:p>
            <a:endParaRPr lang="en-US" altLang="zh-TW" baseline="0" dirty="0" smtClean="0"/>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11</a:t>
            </a:fld>
            <a:endParaRPr lang="zh-TW" altLang="en-US"/>
          </a:p>
        </p:txBody>
      </p:sp>
    </p:spTree>
    <p:extLst>
      <p:ext uri="{BB962C8B-B14F-4D97-AF65-F5344CB8AC3E}">
        <p14:creationId xmlns:p14="http://schemas.microsoft.com/office/powerpoint/2010/main" val="261895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12</a:t>
            </a:fld>
            <a:endParaRPr lang="zh-TW" altLang="en-US"/>
          </a:p>
        </p:txBody>
      </p:sp>
    </p:spTree>
    <p:extLst>
      <p:ext uri="{BB962C8B-B14F-4D97-AF65-F5344CB8AC3E}">
        <p14:creationId xmlns:p14="http://schemas.microsoft.com/office/powerpoint/2010/main" val="3790910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13</a:t>
            </a:fld>
            <a:endParaRPr lang="zh-TW" altLang="en-US"/>
          </a:p>
        </p:txBody>
      </p:sp>
    </p:spTree>
    <p:extLst>
      <p:ext uri="{BB962C8B-B14F-4D97-AF65-F5344CB8AC3E}">
        <p14:creationId xmlns:p14="http://schemas.microsoft.com/office/powerpoint/2010/main" val="1249192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192126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345853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3231133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297626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3095048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3294251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47253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2273880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4175939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4225062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C1BE4C61-F4ED-4E7E-BC25-B61B869DD995}" type="datetimeFigureOut">
              <a:rPr lang="zh-TW" altLang="en-US" smtClean="0"/>
              <a:t>2015/12/6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864385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E4C61-F4ED-4E7E-BC25-B61B869DD995}" type="datetimeFigureOut">
              <a:rPr lang="zh-TW" altLang="en-US" smtClean="0"/>
              <a:t>2015/12/6</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C60BCF-75FC-4CBD-A02C-AB96C45DC3D2}" type="slidenum">
              <a:rPr lang="zh-TW" altLang="en-US" smtClean="0"/>
              <a:t>‹#›</a:t>
            </a:fld>
            <a:endParaRPr lang="zh-TW" altLang="en-US"/>
          </a:p>
        </p:txBody>
      </p:sp>
    </p:spTree>
    <p:extLst>
      <p:ext uri="{BB962C8B-B14F-4D97-AF65-F5344CB8AC3E}">
        <p14:creationId xmlns:p14="http://schemas.microsoft.com/office/powerpoint/2010/main" val="1506702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55.bin"/><Relationship Id="rId18" Type="http://schemas.openxmlformats.org/officeDocument/2006/relationships/image" Target="../media/image26.wmf"/><Relationship Id="rId26" Type="http://schemas.openxmlformats.org/officeDocument/2006/relationships/oleObject" Target="../embeddings/oleObject62.bin"/><Relationship Id="rId39" Type="http://schemas.openxmlformats.org/officeDocument/2006/relationships/image" Target="../media/image36.wmf"/><Relationship Id="rId3" Type="http://schemas.openxmlformats.org/officeDocument/2006/relationships/oleObject" Target="../embeddings/oleObject50.bin"/><Relationship Id="rId21" Type="http://schemas.openxmlformats.org/officeDocument/2006/relationships/oleObject" Target="../embeddings/oleObject59.bin"/><Relationship Id="rId34" Type="http://schemas.openxmlformats.org/officeDocument/2006/relationships/oleObject" Target="../embeddings/oleObject66.bin"/><Relationship Id="rId42" Type="http://schemas.openxmlformats.org/officeDocument/2006/relationships/oleObject" Target="../embeddings/oleObject70.bin"/><Relationship Id="rId7" Type="http://schemas.openxmlformats.org/officeDocument/2006/relationships/oleObject" Target="../embeddings/oleObject52.bin"/><Relationship Id="rId12" Type="http://schemas.openxmlformats.org/officeDocument/2006/relationships/image" Target="../media/image23.wmf"/><Relationship Id="rId17" Type="http://schemas.openxmlformats.org/officeDocument/2006/relationships/oleObject" Target="../embeddings/oleObject57.bin"/><Relationship Id="rId25" Type="http://schemas.openxmlformats.org/officeDocument/2006/relationships/oleObject" Target="../embeddings/oleObject61.bin"/><Relationship Id="rId33" Type="http://schemas.openxmlformats.org/officeDocument/2006/relationships/image" Target="../media/image33.wmf"/><Relationship Id="rId38" Type="http://schemas.openxmlformats.org/officeDocument/2006/relationships/oleObject" Target="../embeddings/oleObject68.bin"/><Relationship Id="rId2" Type="http://schemas.openxmlformats.org/officeDocument/2006/relationships/slideLayout" Target="../slideLayouts/slideLayout2.xml"/><Relationship Id="rId16" Type="http://schemas.openxmlformats.org/officeDocument/2006/relationships/image" Target="../media/image25.wmf"/><Relationship Id="rId20" Type="http://schemas.openxmlformats.org/officeDocument/2006/relationships/image" Target="../media/image27.wmf"/><Relationship Id="rId29" Type="http://schemas.openxmlformats.org/officeDocument/2006/relationships/image" Target="../media/image31.wmf"/><Relationship Id="rId41" Type="http://schemas.openxmlformats.org/officeDocument/2006/relationships/image" Target="../media/image37.wmf"/><Relationship Id="rId1" Type="http://schemas.openxmlformats.org/officeDocument/2006/relationships/vmlDrawing" Target="../drawings/vmlDrawing3.vml"/><Relationship Id="rId6" Type="http://schemas.openxmlformats.org/officeDocument/2006/relationships/image" Target="../media/image1.wmf"/><Relationship Id="rId11" Type="http://schemas.openxmlformats.org/officeDocument/2006/relationships/oleObject" Target="../embeddings/oleObject54.bin"/><Relationship Id="rId24" Type="http://schemas.openxmlformats.org/officeDocument/2006/relationships/image" Target="../media/image29.wmf"/><Relationship Id="rId32" Type="http://schemas.openxmlformats.org/officeDocument/2006/relationships/oleObject" Target="../embeddings/oleObject65.bin"/><Relationship Id="rId37" Type="http://schemas.openxmlformats.org/officeDocument/2006/relationships/image" Target="../media/image35.wmf"/><Relationship Id="rId40" Type="http://schemas.openxmlformats.org/officeDocument/2006/relationships/oleObject" Target="../embeddings/oleObject69.bin"/><Relationship Id="rId45" Type="http://schemas.openxmlformats.org/officeDocument/2006/relationships/image" Target="../media/image329.png"/><Relationship Id="rId5" Type="http://schemas.openxmlformats.org/officeDocument/2006/relationships/oleObject" Target="../embeddings/oleObject51.bin"/><Relationship Id="rId15" Type="http://schemas.openxmlformats.org/officeDocument/2006/relationships/oleObject" Target="../embeddings/oleObject56.bin"/><Relationship Id="rId23" Type="http://schemas.openxmlformats.org/officeDocument/2006/relationships/oleObject" Target="../embeddings/oleObject60.bin"/><Relationship Id="rId28" Type="http://schemas.openxmlformats.org/officeDocument/2006/relationships/oleObject" Target="../embeddings/oleObject63.bin"/><Relationship Id="rId36" Type="http://schemas.openxmlformats.org/officeDocument/2006/relationships/oleObject" Target="../embeddings/oleObject67.bin"/><Relationship Id="rId10" Type="http://schemas.openxmlformats.org/officeDocument/2006/relationships/image" Target="../media/image22.wmf"/><Relationship Id="rId19" Type="http://schemas.openxmlformats.org/officeDocument/2006/relationships/oleObject" Target="../embeddings/oleObject58.bin"/><Relationship Id="rId31" Type="http://schemas.openxmlformats.org/officeDocument/2006/relationships/image" Target="../media/image32.wmf"/><Relationship Id="rId4" Type="http://schemas.openxmlformats.org/officeDocument/2006/relationships/image" Target="../media/image19.wmf"/><Relationship Id="rId9" Type="http://schemas.openxmlformats.org/officeDocument/2006/relationships/oleObject" Target="../embeddings/oleObject53.bin"/><Relationship Id="rId14" Type="http://schemas.openxmlformats.org/officeDocument/2006/relationships/image" Target="../media/image24.wmf"/><Relationship Id="rId22" Type="http://schemas.openxmlformats.org/officeDocument/2006/relationships/image" Target="../media/image28.wmf"/><Relationship Id="rId27" Type="http://schemas.openxmlformats.org/officeDocument/2006/relationships/image" Target="../media/image30.wmf"/><Relationship Id="rId30" Type="http://schemas.openxmlformats.org/officeDocument/2006/relationships/oleObject" Target="../embeddings/oleObject64.bin"/><Relationship Id="rId35" Type="http://schemas.openxmlformats.org/officeDocument/2006/relationships/image" Target="../media/image34.wmf"/><Relationship Id="rId43" Type="http://schemas.openxmlformats.org/officeDocument/2006/relationships/image" Target="../media/image38.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45.wmf"/><Relationship Id="rId3" Type="http://schemas.openxmlformats.org/officeDocument/2006/relationships/notesSlide" Target="../notesSlides/notesSlide7.xml"/><Relationship Id="rId7" Type="http://schemas.openxmlformats.org/officeDocument/2006/relationships/image" Target="../media/image42.wmf"/><Relationship Id="rId12"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2.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image" Target="../media/image43.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24.wmf"/><Relationship Id="rId18" Type="http://schemas.openxmlformats.org/officeDocument/2006/relationships/oleObject" Target="../embeddings/oleObject82.bin"/><Relationship Id="rId26" Type="http://schemas.openxmlformats.org/officeDocument/2006/relationships/image" Target="../media/image30.wmf"/><Relationship Id="rId39" Type="http://schemas.openxmlformats.org/officeDocument/2006/relationships/oleObject" Target="../embeddings/oleObject93.bin"/><Relationship Id="rId3" Type="http://schemas.openxmlformats.org/officeDocument/2006/relationships/notesSlide" Target="../notesSlides/notesSlide8.xml"/><Relationship Id="rId21" Type="http://schemas.openxmlformats.org/officeDocument/2006/relationships/image" Target="../media/image28.wmf"/><Relationship Id="rId34" Type="http://schemas.openxmlformats.org/officeDocument/2006/relationships/image" Target="../media/image34.wmf"/><Relationship Id="rId42" Type="http://schemas.openxmlformats.org/officeDocument/2006/relationships/image" Target="../media/image38.wmf"/><Relationship Id="rId7" Type="http://schemas.openxmlformats.org/officeDocument/2006/relationships/image" Target="../media/image21.wmf"/><Relationship Id="rId12" Type="http://schemas.openxmlformats.org/officeDocument/2006/relationships/oleObject" Target="../embeddings/oleObject79.bin"/><Relationship Id="rId17" Type="http://schemas.openxmlformats.org/officeDocument/2006/relationships/image" Target="../media/image26.wmf"/><Relationship Id="rId25" Type="http://schemas.openxmlformats.org/officeDocument/2006/relationships/oleObject" Target="../embeddings/oleObject86.bin"/><Relationship Id="rId33" Type="http://schemas.openxmlformats.org/officeDocument/2006/relationships/oleObject" Target="../embeddings/oleObject90.bin"/><Relationship Id="rId38" Type="http://schemas.openxmlformats.org/officeDocument/2006/relationships/image" Target="../media/image36.wmf"/><Relationship Id="rId2" Type="http://schemas.openxmlformats.org/officeDocument/2006/relationships/slideLayout" Target="../slideLayouts/slideLayout2.xml"/><Relationship Id="rId16" Type="http://schemas.openxmlformats.org/officeDocument/2006/relationships/oleObject" Target="../embeddings/oleObject81.bin"/><Relationship Id="rId20" Type="http://schemas.openxmlformats.org/officeDocument/2006/relationships/oleObject" Target="../embeddings/oleObject83.bin"/><Relationship Id="rId29" Type="http://schemas.openxmlformats.org/officeDocument/2006/relationships/oleObject" Target="../embeddings/oleObject88.bin"/><Relationship Id="rId41" Type="http://schemas.openxmlformats.org/officeDocument/2006/relationships/oleObject" Target="../embeddings/oleObject94.bin"/><Relationship Id="rId1" Type="http://schemas.openxmlformats.org/officeDocument/2006/relationships/vmlDrawing" Target="../drawings/vmlDrawing5.vml"/><Relationship Id="rId6" Type="http://schemas.openxmlformats.org/officeDocument/2006/relationships/oleObject" Target="../embeddings/oleObject76.bin"/><Relationship Id="rId11" Type="http://schemas.openxmlformats.org/officeDocument/2006/relationships/image" Target="../media/image23.wmf"/><Relationship Id="rId24" Type="http://schemas.openxmlformats.org/officeDocument/2006/relationships/oleObject" Target="../embeddings/oleObject85.bin"/><Relationship Id="rId32" Type="http://schemas.openxmlformats.org/officeDocument/2006/relationships/image" Target="../media/image33.wmf"/><Relationship Id="rId37" Type="http://schemas.openxmlformats.org/officeDocument/2006/relationships/oleObject" Target="../embeddings/oleObject92.bin"/><Relationship Id="rId40" Type="http://schemas.openxmlformats.org/officeDocument/2006/relationships/image" Target="../media/image37.wmf"/><Relationship Id="rId5" Type="http://schemas.openxmlformats.org/officeDocument/2006/relationships/image" Target="../media/image47.png"/><Relationship Id="rId15" Type="http://schemas.openxmlformats.org/officeDocument/2006/relationships/image" Target="../media/image25.wmf"/><Relationship Id="rId23" Type="http://schemas.openxmlformats.org/officeDocument/2006/relationships/image" Target="../media/image29.wmf"/><Relationship Id="rId28" Type="http://schemas.openxmlformats.org/officeDocument/2006/relationships/image" Target="../media/image31.wmf"/><Relationship Id="rId36" Type="http://schemas.openxmlformats.org/officeDocument/2006/relationships/image" Target="../media/image35.wmf"/><Relationship Id="rId10" Type="http://schemas.openxmlformats.org/officeDocument/2006/relationships/oleObject" Target="../embeddings/oleObject78.bin"/><Relationship Id="rId19" Type="http://schemas.openxmlformats.org/officeDocument/2006/relationships/image" Target="../media/image27.wmf"/><Relationship Id="rId31" Type="http://schemas.openxmlformats.org/officeDocument/2006/relationships/oleObject" Target="../embeddings/oleObject89.bin"/><Relationship Id="rId4" Type="http://schemas.openxmlformats.org/officeDocument/2006/relationships/image" Target="../media/image46.png"/><Relationship Id="rId9" Type="http://schemas.openxmlformats.org/officeDocument/2006/relationships/image" Target="../media/image22.wmf"/><Relationship Id="rId14" Type="http://schemas.openxmlformats.org/officeDocument/2006/relationships/oleObject" Target="../embeddings/oleObject80.bin"/><Relationship Id="rId22" Type="http://schemas.openxmlformats.org/officeDocument/2006/relationships/oleObject" Target="../embeddings/oleObject84.bin"/><Relationship Id="rId27" Type="http://schemas.openxmlformats.org/officeDocument/2006/relationships/oleObject" Target="../embeddings/oleObject87.bin"/><Relationship Id="rId30" Type="http://schemas.openxmlformats.org/officeDocument/2006/relationships/image" Target="../media/image32.wmf"/><Relationship Id="rId35" Type="http://schemas.openxmlformats.org/officeDocument/2006/relationships/oleObject" Target="../embeddings/oleObject91.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28.wmf"/><Relationship Id="rId18" Type="http://schemas.openxmlformats.org/officeDocument/2006/relationships/image" Target="../media/image31.wmf"/><Relationship Id="rId26" Type="http://schemas.openxmlformats.org/officeDocument/2006/relationships/image" Target="../media/image35.wmf"/><Relationship Id="rId3" Type="http://schemas.openxmlformats.org/officeDocument/2006/relationships/notesSlide" Target="../notesSlides/notesSlide9.xml"/><Relationship Id="rId21" Type="http://schemas.openxmlformats.org/officeDocument/2006/relationships/oleObject" Target="../embeddings/oleObject104.bin"/><Relationship Id="rId7" Type="http://schemas.openxmlformats.org/officeDocument/2006/relationships/image" Target="../media/image22.wmf"/><Relationship Id="rId12" Type="http://schemas.openxmlformats.org/officeDocument/2006/relationships/oleObject" Target="../embeddings/oleObject99.bin"/><Relationship Id="rId17" Type="http://schemas.openxmlformats.org/officeDocument/2006/relationships/oleObject" Target="../embeddings/oleObject102.bin"/><Relationship Id="rId25" Type="http://schemas.openxmlformats.org/officeDocument/2006/relationships/oleObject" Target="../embeddings/oleObject106.bin"/><Relationship Id="rId2" Type="http://schemas.openxmlformats.org/officeDocument/2006/relationships/slideLayout" Target="../slideLayouts/slideLayout2.xml"/><Relationship Id="rId16" Type="http://schemas.openxmlformats.org/officeDocument/2006/relationships/oleObject" Target="../embeddings/oleObject101.bin"/><Relationship Id="rId20" Type="http://schemas.openxmlformats.org/officeDocument/2006/relationships/image" Target="../media/image32.wmf"/><Relationship Id="rId29" Type="http://schemas.openxmlformats.org/officeDocument/2006/relationships/image" Target="../media/image46.png"/><Relationship Id="rId1" Type="http://schemas.openxmlformats.org/officeDocument/2006/relationships/vmlDrawing" Target="../drawings/vmlDrawing6.vml"/><Relationship Id="rId6" Type="http://schemas.openxmlformats.org/officeDocument/2006/relationships/oleObject" Target="../embeddings/oleObject96.bin"/><Relationship Id="rId11" Type="http://schemas.openxmlformats.org/officeDocument/2006/relationships/image" Target="../media/image24.wmf"/><Relationship Id="rId24" Type="http://schemas.openxmlformats.org/officeDocument/2006/relationships/image" Target="../media/image34.wmf"/><Relationship Id="rId5" Type="http://schemas.openxmlformats.org/officeDocument/2006/relationships/image" Target="../media/image21.wmf"/><Relationship Id="rId15" Type="http://schemas.openxmlformats.org/officeDocument/2006/relationships/image" Target="../media/image29.wmf"/><Relationship Id="rId23" Type="http://schemas.openxmlformats.org/officeDocument/2006/relationships/oleObject" Target="../embeddings/oleObject105.bin"/><Relationship Id="rId28" Type="http://schemas.openxmlformats.org/officeDocument/2006/relationships/image" Target="../media/image36.wmf"/><Relationship Id="rId10" Type="http://schemas.openxmlformats.org/officeDocument/2006/relationships/oleObject" Target="../embeddings/oleObject98.bin"/><Relationship Id="rId19" Type="http://schemas.openxmlformats.org/officeDocument/2006/relationships/oleObject" Target="../embeddings/oleObject103.bin"/><Relationship Id="rId4" Type="http://schemas.openxmlformats.org/officeDocument/2006/relationships/oleObject" Target="../embeddings/oleObject95.bin"/><Relationship Id="rId9" Type="http://schemas.openxmlformats.org/officeDocument/2006/relationships/image" Target="../media/image23.wmf"/><Relationship Id="rId14" Type="http://schemas.openxmlformats.org/officeDocument/2006/relationships/oleObject" Target="../embeddings/oleObject100.bin"/><Relationship Id="rId22" Type="http://schemas.openxmlformats.org/officeDocument/2006/relationships/image" Target="../media/image33.wmf"/><Relationship Id="rId27" Type="http://schemas.openxmlformats.org/officeDocument/2006/relationships/oleObject" Target="../embeddings/oleObject107.bin"/><Relationship Id="rId30"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10.bin"/><Relationship Id="rId13" Type="http://schemas.openxmlformats.org/officeDocument/2006/relationships/oleObject" Target="../embeddings/oleObject113.bin"/><Relationship Id="rId18" Type="http://schemas.openxmlformats.org/officeDocument/2006/relationships/image" Target="../media/image35.wmf"/><Relationship Id="rId3" Type="http://schemas.openxmlformats.org/officeDocument/2006/relationships/notesSlide" Target="../notesSlides/notesSlide10.xml"/><Relationship Id="rId21" Type="http://schemas.openxmlformats.org/officeDocument/2006/relationships/image" Target="../media/image46.png"/><Relationship Id="rId7" Type="http://schemas.openxmlformats.org/officeDocument/2006/relationships/image" Target="../media/image22.wmf"/><Relationship Id="rId12" Type="http://schemas.openxmlformats.org/officeDocument/2006/relationships/oleObject" Target="../embeddings/oleObject112.bin"/><Relationship Id="rId17" Type="http://schemas.openxmlformats.org/officeDocument/2006/relationships/oleObject" Target="../embeddings/oleObject115.bin"/><Relationship Id="rId2" Type="http://schemas.openxmlformats.org/officeDocument/2006/relationships/slideLayout" Target="../slideLayouts/slideLayout2.xml"/><Relationship Id="rId16" Type="http://schemas.openxmlformats.org/officeDocument/2006/relationships/image" Target="../media/image34.wmf"/><Relationship Id="rId20" Type="http://schemas.openxmlformats.org/officeDocument/2006/relationships/image" Target="../media/image36.wmf"/><Relationship Id="rId1" Type="http://schemas.openxmlformats.org/officeDocument/2006/relationships/vmlDrawing" Target="../drawings/vmlDrawing7.vml"/><Relationship Id="rId6" Type="http://schemas.openxmlformats.org/officeDocument/2006/relationships/oleObject" Target="../embeddings/oleObject109.bin"/><Relationship Id="rId11" Type="http://schemas.openxmlformats.org/officeDocument/2006/relationships/image" Target="../media/image28.wmf"/><Relationship Id="rId5" Type="http://schemas.openxmlformats.org/officeDocument/2006/relationships/image" Target="../media/image21.wmf"/><Relationship Id="rId15" Type="http://schemas.openxmlformats.org/officeDocument/2006/relationships/oleObject" Target="../embeddings/oleObject114.bin"/><Relationship Id="rId10" Type="http://schemas.openxmlformats.org/officeDocument/2006/relationships/oleObject" Target="../embeddings/oleObject111.bin"/><Relationship Id="rId19" Type="http://schemas.openxmlformats.org/officeDocument/2006/relationships/oleObject" Target="../embeddings/oleObject116.bin"/><Relationship Id="rId4" Type="http://schemas.openxmlformats.org/officeDocument/2006/relationships/oleObject" Target="../embeddings/oleObject108.bin"/><Relationship Id="rId9" Type="http://schemas.openxmlformats.org/officeDocument/2006/relationships/image" Target="../media/image24.wmf"/><Relationship Id="rId14" Type="http://schemas.openxmlformats.org/officeDocument/2006/relationships/image" Target="../media/image32.wmf"/><Relationship Id="rId22"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2.wmf"/><Relationship Id="rId5" Type="http://schemas.openxmlformats.org/officeDocument/2006/relationships/oleObject" Target="../embeddings/oleObject118.bin"/><Relationship Id="rId10" Type="http://schemas.openxmlformats.org/officeDocument/2006/relationships/image" Target="../media/image45.wmf"/><Relationship Id="rId4" Type="http://schemas.openxmlformats.org/officeDocument/2006/relationships/image" Target="../media/image41.wmf"/><Relationship Id="rId9" Type="http://schemas.openxmlformats.org/officeDocument/2006/relationships/oleObject" Target="../embeddings/oleObject120.bin"/></Relationships>
</file>

<file path=ppt/slides/_rels/slide16.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121.bin"/><Relationship Id="rId7"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2.wmf"/><Relationship Id="rId5" Type="http://schemas.openxmlformats.org/officeDocument/2006/relationships/oleObject" Target="../embeddings/oleObject122.bin"/><Relationship Id="rId10" Type="http://schemas.openxmlformats.org/officeDocument/2006/relationships/image" Target="../media/image45.wmf"/><Relationship Id="rId4" Type="http://schemas.openxmlformats.org/officeDocument/2006/relationships/image" Target="../media/image41.wmf"/><Relationship Id="rId9" Type="http://schemas.openxmlformats.org/officeDocument/2006/relationships/oleObject" Target="../embeddings/oleObject124.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27.bin"/><Relationship Id="rId13" Type="http://schemas.openxmlformats.org/officeDocument/2006/relationships/image" Target="../media/image28.wmf"/><Relationship Id="rId18" Type="http://schemas.openxmlformats.org/officeDocument/2006/relationships/oleObject" Target="../embeddings/oleObject132.bin"/><Relationship Id="rId3" Type="http://schemas.openxmlformats.org/officeDocument/2006/relationships/notesSlide" Target="../notesSlides/notesSlide11.xml"/><Relationship Id="rId21" Type="http://schemas.openxmlformats.org/officeDocument/2006/relationships/image" Target="../media/image47.png"/><Relationship Id="rId7" Type="http://schemas.openxmlformats.org/officeDocument/2006/relationships/image" Target="../media/image22.wmf"/><Relationship Id="rId12" Type="http://schemas.openxmlformats.org/officeDocument/2006/relationships/oleObject" Target="../embeddings/oleObject129.bin"/><Relationship Id="rId17" Type="http://schemas.openxmlformats.org/officeDocument/2006/relationships/image" Target="../media/image34.wmf"/><Relationship Id="rId25" Type="http://schemas.openxmlformats.org/officeDocument/2006/relationships/image" Target="../media/image49.wmf"/><Relationship Id="rId2" Type="http://schemas.openxmlformats.org/officeDocument/2006/relationships/slideLayout" Target="../slideLayouts/slideLayout2.xml"/><Relationship Id="rId16" Type="http://schemas.openxmlformats.org/officeDocument/2006/relationships/oleObject" Target="../embeddings/oleObject131.bin"/><Relationship Id="rId20" Type="http://schemas.openxmlformats.org/officeDocument/2006/relationships/image" Target="../media/image46.png"/><Relationship Id="rId1" Type="http://schemas.openxmlformats.org/officeDocument/2006/relationships/vmlDrawing" Target="../drawings/vmlDrawing10.vml"/><Relationship Id="rId6" Type="http://schemas.openxmlformats.org/officeDocument/2006/relationships/oleObject" Target="../embeddings/oleObject126.bin"/><Relationship Id="rId11" Type="http://schemas.openxmlformats.org/officeDocument/2006/relationships/image" Target="../media/image24.wmf"/><Relationship Id="rId24" Type="http://schemas.openxmlformats.org/officeDocument/2006/relationships/oleObject" Target="../embeddings/oleObject134.bin"/><Relationship Id="rId5" Type="http://schemas.openxmlformats.org/officeDocument/2006/relationships/image" Target="../media/image21.wmf"/><Relationship Id="rId15" Type="http://schemas.openxmlformats.org/officeDocument/2006/relationships/image" Target="../media/image29.wmf"/><Relationship Id="rId23" Type="http://schemas.openxmlformats.org/officeDocument/2006/relationships/image" Target="../media/image48.wmf"/><Relationship Id="rId10" Type="http://schemas.openxmlformats.org/officeDocument/2006/relationships/oleObject" Target="../embeddings/oleObject128.bin"/><Relationship Id="rId19" Type="http://schemas.openxmlformats.org/officeDocument/2006/relationships/image" Target="../media/image35.wmf"/><Relationship Id="rId4" Type="http://schemas.openxmlformats.org/officeDocument/2006/relationships/oleObject" Target="../embeddings/oleObject125.bin"/><Relationship Id="rId9" Type="http://schemas.openxmlformats.org/officeDocument/2006/relationships/image" Target="../media/image23.wmf"/><Relationship Id="rId14" Type="http://schemas.openxmlformats.org/officeDocument/2006/relationships/oleObject" Target="../embeddings/oleObject130.bin"/><Relationship Id="rId22" Type="http://schemas.openxmlformats.org/officeDocument/2006/relationships/oleObject" Target="../embeddings/oleObject133.bin"/></Relationships>
</file>

<file path=ppt/slides/_rels/slide18.xml.rels><?xml version="1.0" encoding="UTF-8" standalone="yes"?>
<Relationships xmlns="http://schemas.openxmlformats.org/package/2006/relationships"><Relationship Id="rId21" Type="http://schemas.openxmlformats.org/officeDocument/2006/relationships/image" Target="../media/image951.png"/><Relationship Id="rId25" Type="http://schemas.openxmlformats.org/officeDocument/2006/relationships/image" Target="../media/image55.png"/><Relationship Id="rId20" Type="http://schemas.openxmlformats.org/officeDocument/2006/relationships/image" Target="../media/image941.png"/><Relationship Id="rId1" Type="http://schemas.openxmlformats.org/officeDocument/2006/relationships/slideLayout" Target="../slideLayouts/slideLayout2.xml"/><Relationship Id="rId24" Type="http://schemas.openxmlformats.org/officeDocument/2006/relationships/image" Target="../media/image54.png"/><Relationship Id="rId23" Type="http://schemas.openxmlformats.org/officeDocument/2006/relationships/image" Target="../media/image53.png"/><Relationship Id="rId19" Type="http://schemas.openxmlformats.org/officeDocument/2006/relationships/image" Target="../media/image931.png"/><Relationship Id="rId22"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notesSlide" Target="../notesSlides/notesSlide12.xml"/><Relationship Id="rId21" Type="http://schemas.openxmlformats.org/officeDocument/2006/relationships/image" Target="../media/image78.png"/><Relationship Id="rId7" Type="http://schemas.openxmlformats.org/officeDocument/2006/relationships/image" Target="../media/image42.wmf"/><Relationship Id="rId12" Type="http://schemas.openxmlformats.org/officeDocument/2006/relationships/image" Target="../media/image690.png"/><Relationship Id="rId17" Type="http://schemas.openxmlformats.org/officeDocument/2006/relationships/image" Target="../media/image74.png"/><Relationship Id="rId25" Type="http://schemas.openxmlformats.org/officeDocument/2006/relationships/image" Target="../media/image82.png"/><Relationship Id="rId2" Type="http://schemas.openxmlformats.org/officeDocument/2006/relationships/slideLayout" Target="../slideLayouts/slideLayout2.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vmlDrawing" Target="../drawings/vmlDrawing11.vml"/><Relationship Id="rId6" Type="http://schemas.openxmlformats.org/officeDocument/2006/relationships/oleObject" Target="../embeddings/oleObject136.bin"/><Relationship Id="rId11" Type="http://schemas.openxmlformats.org/officeDocument/2006/relationships/image" Target="../media/image680.png"/><Relationship Id="rId24" Type="http://schemas.openxmlformats.org/officeDocument/2006/relationships/image" Target="../media/image81.png"/><Relationship Id="rId5" Type="http://schemas.openxmlformats.org/officeDocument/2006/relationships/image" Target="../media/image41.wmf"/><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0.png"/><Relationship Id="rId19" Type="http://schemas.openxmlformats.org/officeDocument/2006/relationships/image" Target="../media/image76.png"/><Relationship Id="rId4" Type="http://schemas.openxmlformats.org/officeDocument/2006/relationships/oleObject" Target="../embeddings/oleObject135.bin"/><Relationship Id="rId9" Type="http://schemas.openxmlformats.org/officeDocument/2006/relationships/image" Target="../media/image660.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oleObject" Target="../embeddings/oleObject140.bin"/><Relationship Id="rId3" Type="http://schemas.openxmlformats.org/officeDocument/2006/relationships/oleObject" Target="../embeddings/oleObject137.bin"/><Relationship Id="rId21" Type="http://schemas.openxmlformats.org/officeDocument/2006/relationships/image" Target="../media/image86.png"/><Relationship Id="rId34" Type="http://schemas.openxmlformats.org/officeDocument/2006/relationships/image" Target="../media/image91.png"/><Relationship Id="rId7" Type="http://schemas.openxmlformats.org/officeDocument/2006/relationships/oleObject" Target="../embeddings/oleObject138.bin"/><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52.wmf"/><Relationship Id="rId33" Type="http://schemas.openxmlformats.org/officeDocument/2006/relationships/image" Target="../media/image90.png"/><Relationship Id="rId2" Type="http://schemas.openxmlformats.org/officeDocument/2006/relationships/slideLayout" Target="../slideLayouts/slideLayout2.xml"/><Relationship Id="rId16" Type="http://schemas.openxmlformats.org/officeDocument/2006/relationships/image" Target="../media/image60.png"/><Relationship Id="rId20" Type="http://schemas.openxmlformats.org/officeDocument/2006/relationships/image" Target="../media/image85.png"/><Relationship Id="rId29" Type="http://schemas.openxmlformats.org/officeDocument/2006/relationships/image" Target="../media/image53.wmf"/><Relationship Id="rId1" Type="http://schemas.openxmlformats.org/officeDocument/2006/relationships/vmlDrawing" Target="../drawings/vmlDrawing12.vml"/><Relationship Id="rId6" Type="http://schemas.openxmlformats.org/officeDocument/2006/relationships/image" Target="../media/image41.wmf"/><Relationship Id="rId11" Type="http://schemas.openxmlformats.org/officeDocument/2006/relationships/image" Target="../media/image550.png"/><Relationship Id="rId24" Type="http://schemas.openxmlformats.org/officeDocument/2006/relationships/oleObject" Target="../embeddings/oleObject1210.bin"/><Relationship Id="rId32" Type="http://schemas.openxmlformats.org/officeDocument/2006/relationships/image" Target="../media/image89.png"/><Relationship Id="rId37" Type="http://schemas.openxmlformats.org/officeDocument/2006/relationships/image" Target="../media/image98.png"/><Relationship Id="rId5" Type="http://schemas.openxmlformats.org/officeDocument/2006/relationships/oleObject" Target="../embeddings/oleObject800.bin"/><Relationship Id="rId15" Type="http://schemas.openxmlformats.org/officeDocument/2006/relationships/image" Target="../media/image59.png"/><Relationship Id="rId23" Type="http://schemas.openxmlformats.org/officeDocument/2006/relationships/image" Target="../media/image52.wmf"/><Relationship Id="rId28" Type="http://schemas.openxmlformats.org/officeDocument/2006/relationships/oleObject" Target="../embeddings/oleObject1220.bin"/><Relationship Id="rId36" Type="http://schemas.openxmlformats.org/officeDocument/2006/relationships/image" Target="../media/image97.png"/><Relationship Id="rId10" Type="http://schemas.openxmlformats.org/officeDocument/2006/relationships/image" Target="../media/image510.wmf"/><Relationship Id="rId19" Type="http://schemas.openxmlformats.org/officeDocument/2006/relationships/image" Target="../media/image63.png"/><Relationship Id="rId31" Type="http://schemas.openxmlformats.org/officeDocument/2006/relationships/image" Target="../media/image88.png"/><Relationship Id="rId4" Type="http://schemas.openxmlformats.org/officeDocument/2006/relationships/image" Target="../media/image50.wmf"/><Relationship Id="rId9" Type="http://schemas.openxmlformats.org/officeDocument/2006/relationships/oleObject" Target="../embeddings/oleObject1200.bin"/><Relationship Id="rId14" Type="http://schemas.openxmlformats.org/officeDocument/2006/relationships/image" Target="../media/image58.png"/><Relationship Id="rId22" Type="http://schemas.openxmlformats.org/officeDocument/2006/relationships/oleObject" Target="../embeddings/oleObject139.bin"/><Relationship Id="rId27" Type="http://schemas.openxmlformats.org/officeDocument/2006/relationships/image" Target="../media/image53.wmf"/><Relationship Id="rId30" Type="http://schemas.openxmlformats.org/officeDocument/2006/relationships/image" Target="../media/image87.png"/><Relationship Id="rId35"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57.png"/><Relationship Id="rId18" Type="http://schemas.openxmlformats.org/officeDocument/2006/relationships/image" Target="../media/image100.png"/><Relationship Id="rId26" Type="http://schemas.openxmlformats.org/officeDocument/2006/relationships/oleObject" Target="../embeddings/oleObject144.bin"/><Relationship Id="rId3" Type="http://schemas.openxmlformats.org/officeDocument/2006/relationships/oleObject" Target="../embeddings/oleObject141.bin"/><Relationship Id="rId21" Type="http://schemas.openxmlformats.org/officeDocument/2006/relationships/image" Target="../media/image86.png"/><Relationship Id="rId34" Type="http://schemas.openxmlformats.org/officeDocument/2006/relationships/image" Target="../media/image91.png"/><Relationship Id="rId7" Type="http://schemas.openxmlformats.org/officeDocument/2006/relationships/oleObject" Target="../embeddings/oleObject142.bin"/><Relationship Id="rId12" Type="http://schemas.openxmlformats.org/officeDocument/2006/relationships/image" Target="../media/image56.png"/><Relationship Id="rId17" Type="http://schemas.openxmlformats.org/officeDocument/2006/relationships/image" Target="../media/image99.png"/><Relationship Id="rId25" Type="http://schemas.openxmlformats.org/officeDocument/2006/relationships/image" Target="../media/image52.wmf"/><Relationship Id="rId33" Type="http://schemas.openxmlformats.org/officeDocument/2006/relationships/image" Target="../media/image90.png"/><Relationship Id="rId2" Type="http://schemas.openxmlformats.org/officeDocument/2006/relationships/slideLayout" Target="../slideLayouts/slideLayout2.xml"/><Relationship Id="rId16" Type="http://schemas.openxmlformats.org/officeDocument/2006/relationships/image" Target="../media/image60.png"/><Relationship Id="rId20" Type="http://schemas.openxmlformats.org/officeDocument/2006/relationships/image" Target="../media/image85.png"/><Relationship Id="rId29" Type="http://schemas.openxmlformats.org/officeDocument/2006/relationships/image" Target="../media/image53.wmf"/><Relationship Id="rId1" Type="http://schemas.openxmlformats.org/officeDocument/2006/relationships/vmlDrawing" Target="../drawings/vmlDrawing13.vml"/><Relationship Id="rId6" Type="http://schemas.openxmlformats.org/officeDocument/2006/relationships/image" Target="../media/image41.wmf"/><Relationship Id="rId11" Type="http://schemas.openxmlformats.org/officeDocument/2006/relationships/image" Target="../media/image550.png"/><Relationship Id="rId24" Type="http://schemas.openxmlformats.org/officeDocument/2006/relationships/oleObject" Target="../embeddings/oleObject1250.bin"/><Relationship Id="rId32" Type="http://schemas.openxmlformats.org/officeDocument/2006/relationships/image" Target="../media/image89.png"/><Relationship Id="rId37" Type="http://schemas.openxmlformats.org/officeDocument/2006/relationships/image" Target="../media/image101.png"/><Relationship Id="rId5" Type="http://schemas.openxmlformats.org/officeDocument/2006/relationships/oleObject" Target="../embeddings/oleObject800.bin"/><Relationship Id="rId15" Type="http://schemas.openxmlformats.org/officeDocument/2006/relationships/image" Target="../media/image59.png"/><Relationship Id="rId23" Type="http://schemas.openxmlformats.org/officeDocument/2006/relationships/image" Target="../media/image52.wmf"/><Relationship Id="rId28" Type="http://schemas.openxmlformats.org/officeDocument/2006/relationships/oleObject" Target="../embeddings/oleObject1260.bin"/><Relationship Id="rId36" Type="http://schemas.openxmlformats.org/officeDocument/2006/relationships/image" Target="../media/image97.png"/><Relationship Id="rId10" Type="http://schemas.openxmlformats.org/officeDocument/2006/relationships/image" Target="../media/image510.wmf"/><Relationship Id="rId19" Type="http://schemas.openxmlformats.org/officeDocument/2006/relationships/image" Target="../media/image63.png"/><Relationship Id="rId31" Type="http://schemas.openxmlformats.org/officeDocument/2006/relationships/image" Target="../media/image88.png"/><Relationship Id="rId4" Type="http://schemas.openxmlformats.org/officeDocument/2006/relationships/image" Target="../media/image50.wmf"/><Relationship Id="rId9" Type="http://schemas.openxmlformats.org/officeDocument/2006/relationships/oleObject" Target="../embeddings/oleObject1240.bin"/><Relationship Id="rId14" Type="http://schemas.openxmlformats.org/officeDocument/2006/relationships/image" Target="../media/image58.png"/><Relationship Id="rId22" Type="http://schemas.openxmlformats.org/officeDocument/2006/relationships/oleObject" Target="../embeddings/oleObject143.bin"/><Relationship Id="rId27" Type="http://schemas.openxmlformats.org/officeDocument/2006/relationships/image" Target="../media/image53.wmf"/><Relationship Id="rId30" Type="http://schemas.openxmlformats.org/officeDocument/2006/relationships/image" Target="../media/image87.png"/><Relationship Id="rId35" Type="http://schemas.openxmlformats.org/officeDocument/2006/relationships/image" Target="../media/image92.png"/></Relationships>
</file>

<file path=ppt/slides/_rels/slide22.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76.png"/><Relationship Id="rId3" Type="http://schemas.openxmlformats.org/officeDocument/2006/relationships/oleObject" Target="../embeddings/oleObject145.bin"/><Relationship Id="rId21" Type="http://schemas.openxmlformats.org/officeDocument/2006/relationships/image" Target="../media/image107.png"/><Relationship Id="rId7" Type="http://schemas.openxmlformats.org/officeDocument/2006/relationships/image" Target="../media/image102.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slideLayout" Target="../slideLayouts/slideLayout2.xml"/><Relationship Id="rId16" Type="http://schemas.openxmlformats.org/officeDocument/2006/relationships/image" Target="../media/image74.png"/><Relationship Id="rId20" Type="http://schemas.openxmlformats.org/officeDocument/2006/relationships/image" Target="../media/image106.png"/><Relationship Id="rId1" Type="http://schemas.openxmlformats.org/officeDocument/2006/relationships/vmlDrawing" Target="../drawings/vmlDrawing14.vml"/><Relationship Id="rId6" Type="http://schemas.openxmlformats.org/officeDocument/2006/relationships/image" Target="../media/image42.wmf"/><Relationship Id="rId11" Type="http://schemas.openxmlformats.org/officeDocument/2006/relationships/image" Target="../media/image690.png"/><Relationship Id="rId5" Type="http://schemas.openxmlformats.org/officeDocument/2006/relationships/oleObject" Target="../embeddings/oleObject146.bin"/><Relationship Id="rId15" Type="http://schemas.openxmlformats.org/officeDocument/2006/relationships/image" Target="../media/image73.png"/><Relationship Id="rId23" Type="http://schemas.openxmlformats.org/officeDocument/2006/relationships/image" Target="../media/image109.png"/><Relationship Id="rId10" Type="http://schemas.openxmlformats.org/officeDocument/2006/relationships/image" Target="../media/image680.png"/><Relationship Id="rId19" Type="http://schemas.openxmlformats.org/officeDocument/2006/relationships/image" Target="../media/image105.png"/><Relationship Id="rId4" Type="http://schemas.openxmlformats.org/officeDocument/2006/relationships/image" Target="../media/image41.wmf"/><Relationship Id="rId9" Type="http://schemas.openxmlformats.org/officeDocument/2006/relationships/image" Target="../media/image670.png"/><Relationship Id="rId14" Type="http://schemas.openxmlformats.org/officeDocument/2006/relationships/image" Target="../media/image104.png"/><Relationship Id="rId22" Type="http://schemas.openxmlformats.org/officeDocument/2006/relationships/image" Target="../media/image108.png"/></Relationships>
</file>

<file path=ppt/slides/_rels/slide23.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76.png"/><Relationship Id="rId3" Type="http://schemas.openxmlformats.org/officeDocument/2006/relationships/oleObject" Target="../embeddings/oleObject147.bin"/><Relationship Id="rId21" Type="http://schemas.openxmlformats.org/officeDocument/2006/relationships/image" Target="../media/image107.png"/><Relationship Id="rId7" Type="http://schemas.openxmlformats.org/officeDocument/2006/relationships/image" Target="../media/image102.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slideLayout" Target="../slideLayouts/slideLayout2.xml"/><Relationship Id="rId16" Type="http://schemas.openxmlformats.org/officeDocument/2006/relationships/image" Target="../media/image74.png"/><Relationship Id="rId20" Type="http://schemas.openxmlformats.org/officeDocument/2006/relationships/image" Target="../media/image106.png"/><Relationship Id="rId1" Type="http://schemas.openxmlformats.org/officeDocument/2006/relationships/vmlDrawing" Target="../drawings/vmlDrawing15.vml"/><Relationship Id="rId6" Type="http://schemas.openxmlformats.org/officeDocument/2006/relationships/image" Target="../media/image42.wmf"/><Relationship Id="rId11" Type="http://schemas.openxmlformats.org/officeDocument/2006/relationships/image" Target="../media/image690.png"/><Relationship Id="rId5" Type="http://schemas.openxmlformats.org/officeDocument/2006/relationships/oleObject" Target="../embeddings/oleObject148.bin"/><Relationship Id="rId15" Type="http://schemas.openxmlformats.org/officeDocument/2006/relationships/image" Target="../media/image73.png"/><Relationship Id="rId10" Type="http://schemas.openxmlformats.org/officeDocument/2006/relationships/image" Target="../media/image680.png"/><Relationship Id="rId19" Type="http://schemas.openxmlformats.org/officeDocument/2006/relationships/image" Target="../media/image105.png"/><Relationship Id="rId4" Type="http://schemas.openxmlformats.org/officeDocument/2006/relationships/image" Target="../media/image41.wmf"/><Relationship Id="rId9" Type="http://schemas.openxmlformats.org/officeDocument/2006/relationships/image" Target="../media/image670.png"/><Relationship Id="rId14" Type="http://schemas.openxmlformats.org/officeDocument/2006/relationships/image" Target="../media/image104.png"/><Relationship Id="rId22" Type="http://schemas.openxmlformats.org/officeDocument/2006/relationships/image" Target="../media/image108.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154.bin"/><Relationship Id="rId18" Type="http://schemas.openxmlformats.org/officeDocument/2006/relationships/image" Target="../media/image60.wmf"/><Relationship Id="rId26" Type="http://schemas.openxmlformats.org/officeDocument/2006/relationships/image" Target="../media/image64.wmf"/><Relationship Id="rId3" Type="http://schemas.openxmlformats.org/officeDocument/2006/relationships/oleObject" Target="../embeddings/oleObject149.bin"/><Relationship Id="rId21" Type="http://schemas.openxmlformats.org/officeDocument/2006/relationships/oleObject" Target="../embeddings/oleObject158.bin"/><Relationship Id="rId34" Type="http://schemas.openxmlformats.org/officeDocument/2006/relationships/image" Target="../media/image68.wmf"/><Relationship Id="rId7" Type="http://schemas.openxmlformats.org/officeDocument/2006/relationships/oleObject" Target="../embeddings/oleObject151.bin"/><Relationship Id="rId12" Type="http://schemas.openxmlformats.org/officeDocument/2006/relationships/image" Target="../media/image57.wmf"/><Relationship Id="rId17" Type="http://schemas.openxmlformats.org/officeDocument/2006/relationships/oleObject" Target="../embeddings/oleObject156.bin"/><Relationship Id="rId25" Type="http://schemas.openxmlformats.org/officeDocument/2006/relationships/oleObject" Target="../embeddings/oleObject160.bin"/><Relationship Id="rId33" Type="http://schemas.openxmlformats.org/officeDocument/2006/relationships/oleObject" Target="../embeddings/oleObject164.bin"/><Relationship Id="rId2" Type="http://schemas.openxmlformats.org/officeDocument/2006/relationships/slideLayout" Target="../slideLayouts/slideLayout2.xml"/><Relationship Id="rId16" Type="http://schemas.openxmlformats.org/officeDocument/2006/relationships/image" Target="../media/image59.wmf"/><Relationship Id="rId20" Type="http://schemas.openxmlformats.org/officeDocument/2006/relationships/image" Target="../media/image61.wmf"/><Relationship Id="rId29" Type="http://schemas.openxmlformats.org/officeDocument/2006/relationships/oleObject" Target="../embeddings/oleObject162.bin"/><Relationship Id="rId1" Type="http://schemas.openxmlformats.org/officeDocument/2006/relationships/vmlDrawing" Target="../drawings/vmlDrawing16.vml"/><Relationship Id="rId6" Type="http://schemas.openxmlformats.org/officeDocument/2006/relationships/image" Target="../media/image8.wmf"/><Relationship Id="rId11" Type="http://schemas.openxmlformats.org/officeDocument/2006/relationships/oleObject" Target="../embeddings/oleObject153.bin"/><Relationship Id="rId24" Type="http://schemas.openxmlformats.org/officeDocument/2006/relationships/image" Target="../media/image63.wmf"/><Relationship Id="rId32" Type="http://schemas.openxmlformats.org/officeDocument/2006/relationships/image" Target="../media/image67.wmf"/><Relationship Id="rId5" Type="http://schemas.openxmlformats.org/officeDocument/2006/relationships/oleObject" Target="../embeddings/oleObject150.bin"/><Relationship Id="rId15" Type="http://schemas.openxmlformats.org/officeDocument/2006/relationships/oleObject" Target="../embeddings/oleObject155.bin"/><Relationship Id="rId23" Type="http://schemas.openxmlformats.org/officeDocument/2006/relationships/oleObject" Target="../embeddings/oleObject159.bin"/><Relationship Id="rId28" Type="http://schemas.openxmlformats.org/officeDocument/2006/relationships/image" Target="../media/image65.wmf"/><Relationship Id="rId36" Type="http://schemas.openxmlformats.org/officeDocument/2006/relationships/image" Target="../media/image69.wmf"/><Relationship Id="rId10" Type="http://schemas.openxmlformats.org/officeDocument/2006/relationships/image" Target="../media/image56.wmf"/><Relationship Id="rId19" Type="http://schemas.openxmlformats.org/officeDocument/2006/relationships/oleObject" Target="../embeddings/oleObject157.bin"/><Relationship Id="rId31" Type="http://schemas.openxmlformats.org/officeDocument/2006/relationships/oleObject" Target="../embeddings/oleObject163.bin"/><Relationship Id="rId4" Type="http://schemas.openxmlformats.org/officeDocument/2006/relationships/image" Target="../media/image7.wmf"/><Relationship Id="rId9" Type="http://schemas.openxmlformats.org/officeDocument/2006/relationships/oleObject" Target="../embeddings/oleObject152.bin"/><Relationship Id="rId14" Type="http://schemas.openxmlformats.org/officeDocument/2006/relationships/image" Target="../media/image58.wmf"/><Relationship Id="rId22" Type="http://schemas.openxmlformats.org/officeDocument/2006/relationships/image" Target="../media/image62.wmf"/><Relationship Id="rId27" Type="http://schemas.openxmlformats.org/officeDocument/2006/relationships/oleObject" Target="../embeddings/oleObject161.bin"/><Relationship Id="rId30" Type="http://schemas.openxmlformats.org/officeDocument/2006/relationships/image" Target="../media/image66.wmf"/><Relationship Id="rId35" Type="http://schemas.openxmlformats.org/officeDocument/2006/relationships/oleObject" Target="../embeddings/oleObject165.bin"/></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68.bin"/><Relationship Id="rId13" Type="http://schemas.openxmlformats.org/officeDocument/2006/relationships/image" Target="../media/image74.wmf"/><Relationship Id="rId18" Type="http://schemas.openxmlformats.org/officeDocument/2006/relationships/oleObject" Target="../embeddings/oleObject173.bin"/><Relationship Id="rId3" Type="http://schemas.openxmlformats.org/officeDocument/2006/relationships/notesSlide" Target="../notesSlides/notesSlide14.xml"/><Relationship Id="rId21" Type="http://schemas.openxmlformats.org/officeDocument/2006/relationships/image" Target="../media/image78.wmf"/><Relationship Id="rId7" Type="http://schemas.openxmlformats.org/officeDocument/2006/relationships/image" Target="../media/image71.wmf"/><Relationship Id="rId12" Type="http://schemas.openxmlformats.org/officeDocument/2006/relationships/oleObject" Target="../embeddings/oleObject170.bin"/><Relationship Id="rId17" Type="http://schemas.openxmlformats.org/officeDocument/2006/relationships/image" Target="../media/image76.wmf"/><Relationship Id="rId2" Type="http://schemas.openxmlformats.org/officeDocument/2006/relationships/slideLayout" Target="../slideLayouts/slideLayout2.xml"/><Relationship Id="rId16" Type="http://schemas.openxmlformats.org/officeDocument/2006/relationships/oleObject" Target="../embeddings/oleObject172.bin"/><Relationship Id="rId20" Type="http://schemas.openxmlformats.org/officeDocument/2006/relationships/oleObject" Target="../embeddings/oleObject174.bin"/><Relationship Id="rId1" Type="http://schemas.openxmlformats.org/officeDocument/2006/relationships/vmlDrawing" Target="../drawings/vmlDrawing17.vml"/><Relationship Id="rId6" Type="http://schemas.openxmlformats.org/officeDocument/2006/relationships/oleObject" Target="../embeddings/oleObject167.bin"/><Relationship Id="rId11" Type="http://schemas.openxmlformats.org/officeDocument/2006/relationships/image" Target="../media/image73.wmf"/><Relationship Id="rId5" Type="http://schemas.openxmlformats.org/officeDocument/2006/relationships/image" Target="../media/image70.wmf"/><Relationship Id="rId15" Type="http://schemas.openxmlformats.org/officeDocument/2006/relationships/image" Target="../media/image75.wmf"/><Relationship Id="rId10" Type="http://schemas.openxmlformats.org/officeDocument/2006/relationships/oleObject" Target="../embeddings/oleObject169.bin"/><Relationship Id="rId19" Type="http://schemas.openxmlformats.org/officeDocument/2006/relationships/image" Target="../media/image77.wmf"/><Relationship Id="rId4" Type="http://schemas.openxmlformats.org/officeDocument/2006/relationships/oleObject" Target="../embeddings/oleObject166.bin"/><Relationship Id="rId9" Type="http://schemas.openxmlformats.org/officeDocument/2006/relationships/image" Target="../media/image72.wmf"/><Relationship Id="rId14" Type="http://schemas.openxmlformats.org/officeDocument/2006/relationships/oleObject" Target="../embeddings/oleObject171.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77.bin"/><Relationship Id="rId13" Type="http://schemas.openxmlformats.org/officeDocument/2006/relationships/image" Target="../media/image80.wmf"/><Relationship Id="rId18" Type="http://schemas.openxmlformats.org/officeDocument/2006/relationships/oleObject" Target="../embeddings/oleObject182.bin"/><Relationship Id="rId26" Type="http://schemas.openxmlformats.org/officeDocument/2006/relationships/oleObject" Target="../embeddings/oleObject186.bin"/><Relationship Id="rId3" Type="http://schemas.openxmlformats.org/officeDocument/2006/relationships/notesSlide" Target="../notesSlides/notesSlide15.xml"/><Relationship Id="rId21" Type="http://schemas.openxmlformats.org/officeDocument/2006/relationships/image" Target="../media/image84.wmf"/><Relationship Id="rId34" Type="http://schemas.openxmlformats.org/officeDocument/2006/relationships/image" Target="../media/image144.png"/><Relationship Id="rId7" Type="http://schemas.openxmlformats.org/officeDocument/2006/relationships/image" Target="../media/image74.wmf"/><Relationship Id="rId12" Type="http://schemas.openxmlformats.org/officeDocument/2006/relationships/oleObject" Target="../embeddings/oleObject179.bin"/><Relationship Id="rId17" Type="http://schemas.openxmlformats.org/officeDocument/2006/relationships/image" Target="../media/image82.wmf"/><Relationship Id="rId25" Type="http://schemas.openxmlformats.org/officeDocument/2006/relationships/image" Target="../media/image86.wmf"/><Relationship Id="rId33" Type="http://schemas.openxmlformats.org/officeDocument/2006/relationships/image" Target="../media/image90.wmf"/><Relationship Id="rId38" Type="http://schemas.openxmlformats.org/officeDocument/2006/relationships/image" Target="../media/image92.wmf"/><Relationship Id="rId2" Type="http://schemas.openxmlformats.org/officeDocument/2006/relationships/slideLayout" Target="../slideLayouts/slideLayout2.xml"/><Relationship Id="rId16" Type="http://schemas.openxmlformats.org/officeDocument/2006/relationships/oleObject" Target="../embeddings/oleObject181.bin"/><Relationship Id="rId20" Type="http://schemas.openxmlformats.org/officeDocument/2006/relationships/oleObject" Target="../embeddings/oleObject183.bin"/><Relationship Id="rId29" Type="http://schemas.openxmlformats.org/officeDocument/2006/relationships/image" Target="../media/image88.wmf"/><Relationship Id="rId1" Type="http://schemas.openxmlformats.org/officeDocument/2006/relationships/vmlDrawing" Target="../drawings/vmlDrawing18.vml"/><Relationship Id="rId6" Type="http://schemas.openxmlformats.org/officeDocument/2006/relationships/oleObject" Target="../embeddings/oleObject176.bin"/><Relationship Id="rId11" Type="http://schemas.openxmlformats.org/officeDocument/2006/relationships/image" Target="../media/image79.wmf"/><Relationship Id="rId24" Type="http://schemas.openxmlformats.org/officeDocument/2006/relationships/oleObject" Target="../embeddings/oleObject185.bin"/><Relationship Id="rId32" Type="http://schemas.openxmlformats.org/officeDocument/2006/relationships/oleObject" Target="../embeddings/oleObject189.bin"/><Relationship Id="rId37" Type="http://schemas.openxmlformats.org/officeDocument/2006/relationships/oleObject" Target="../embeddings/oleObject191.bin"/><Relationship Id="rId5" Type="http://schemas.openxmlformats.org/officeDocument/2006/relationships/image" Target="../media/image73.wmf"/><Relationship Id="rId15" Type="http://schemas.openxmlformats.org/officeDocument/2006/relationships/image" Target="../media/image81.wmf"/><Relationship Id="rId23" Type="http://schemas.openxmlformats.org/officeDocument/2006/relationships/image" Target="../media/image85.wmf"/><Relationship Id="rId28" Type="http://schemas.openxmlformats.org/officeDocument/2006/relationships/oleObject" Target="../embeddings/oleObject187.bin"/><Relationship Id="rId36" Type="http://schemas.openxmlformats.org/officeDocument/2006/relationships/image" Target="../media/image91.wmf"/><Relationship Id="rId10" Type="http://schemas.openxmlformats.org/officeDocument/2006/relationships/oleObject" Target="../embeddings/oleObject178.bin"/><Relationship Id="rId19" Type="http://schemas.openxmlformats.org/officeDocument/2006/relationships/image" Target="../media/image83.wmf"/><Relationship Id="rId31" Type="http://schemas.openxmlformats.org/officeDocument/2006/relationships/image" Target="../media/image89.wmf"/><Relationship Id="rId4" Type="http://schemas.openxmlformats.org/officeDocument/2006/relationships/oleObject" Target="../embeddings/oleObject175.bin"/><Relationship Id="rId9" Type="http://schemas.openxmlformats.org/officeDocument/2006/relationships/image" Target="../media/image75.wmf"/><Relationship Id="rId14" Type="http://schemas.openxmlformats.org/officeDocument/2006/relationships/oleObject" Target="../embeddings/oleObject180.bin"/><Relationship Id="rId22" Type="http://schemas.openxmlformats.org/officeDocument/2006/relationships/oleObject" Target="../embeddings/oleObject184.bin"/><Relationship Id="rId27" Type="http://schemas.openxmlformats.org/officeDocument/2006/relationships/image" Target="../media/image87.wmf"/><Relationship Id="rId30" Type="http://schemas.openxmlformats.org/officeDocument/2006/relationships/oleObject" Target="../embeddings/oleObject188.bin"/><Relationship Id="rId35" Type="http://schemas.openxmlformats.org/officeDocument/2006/relationships/oleObject" Target="../embeddings/oleObject190.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94.wmf"/><Relationship Id="rId18" Type="http://schemas.openxmlformats.org/officeDocument/2006/relationships/oleObject" Target="../embeddings/oleObject199.bin"/><Relationship Id="rId3" Type="http://schemas.openxmlformats.org/officeDocument/2006/relationships/notesSlide" Target="../notesSlides/notesSlide16.xml"/><Relationship Id="rId21" Type="http://schemas.openxmlformats.org/officeDocument/2006/relationships/image" Target="../media/image98.wmf"/><Relationship Id="rId7" Type="http://schemas.openxmlformats.org/officeDocument/2006/relationships/image" Target="../media/image74.wmf"/><Relationship Id="rId12" Type="http://schemas.openxmlformats.org/officeDocument/2006/relationships/oleObject" Target="../embeddings/oleObject196.bin"/><Relationship Id="rId17" Type="http://schemas.openxmlformats.org/officeDocument/2006/relationships/image" Target="../media/image96.wmf"/><Relationship Id="rId25" Type="http://schemas.openxmlformats.org/officeDocument/2006/relationships/image" Target="../media/image99.wmf"/><Relationship Id="rId2" Type="http://schemas.openxmlformats.org/officeDocument/2006/relationships/slideLayout" Target="../slideLayouts/slideLayout2.xml"/><Relationship Id="rId16" Type="http://schemas.openxmlformats.org/officeDocument/2006/relationships/oleObject" Target="../embeddings/oleObject198.bin"/><Relationship Id="rId20" Type="http://schemas.openxmlformats.org/officeDocument/2006/relationships/oleObject" Target="../embeddings/oleObject200.bin"/><Relationship Id="rId1" Type="http://schemas.openxmlformats.org/officeDocument/2006/relationships/vmlDrawing" Target="../drawings/vmlDrawing19.vml"/><Relationship Id="rId6" Type="http://schemas.openxmlformats.org/officeDocument/2006/relationships/oleObject" Target="../embeddings/oleObject193.bin"/><Relationship Id="rId11" Type="http://schemas.openxmlformats.org/officeDocument/2006/relationships/image" Target="../media/image44.wmf"/><Relationship Id="rId24" Type="http://schemas.openxmlformats.org/officeDocument/2006/relationships/oleObject" Target="../embeddings/oleObject202.bin"/><Relationship Id="rId5" Type="http://schemas.openxmlformats.org/officeDocument/2006/relationships/image" Target="../media/image73.wmf"/><Relationship Id="rId15" Type="http://schemas.openxmlformats.org/officeDocument/2006/relationships/image" Target="../media/image95.wmf"/><Relationship Id="rId23" Type="http://schemas.openxmlformats.org/officeDocument/2006/relationships/image" Target="../media/image65.wmf"/><Relationship Id="rId10" Type="http://schemas.openxmlformats.org/officeDocument/2006/relationships/oleObject" Target="../embeddings/oleObject195.bin"/><Relationship Id="rId19" Type="http://schemas.openxmlformats.org/officeDocument/2006/relationships/image" Target="../media/image97.wmf"/><Relationship Id="rId4" Type="http://schemas.openxmlformats.org/officeDocument/2006/relationships/oleObject" Target="../embeddings/oleObject192.bin"/><Relationship Id="rId9" Type="http://schemas.openxmlformats.org/officeDocument/2006/relationships/image" Target="../media/image93.wmf"/><Relationship Id="rId14" Type="http://schemas.openxmlformats.org/officeDocument/2006/relationships/oleObject" Target="../embeddings/oleObject197.bin"/><Relationship Id="rId22" Type="http://schemas.openxmlformats.org/officeDocument/2006/relationships/oleObject" Target="../embeddings/oleObject201.bin"/></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05.bin"/><Relationship Id="rId13" Type="http://schemas.openxmlformats.org/officeDocument/2006/relationships/image" Target="../media/image44.wmf"/><Relationship Id="rId18" Type="http://schemas.openxmlformats.org/officeDocument/2006/relationships/oleObject" Target="../embeddings/oleObject210.bin"/><Relationship Id="rId26" Type="http://schemas.openxmlformats.org/officeDocument/2006/relationships/image" Target="../media/image111.png"/><Relationship Id="rId3" Type="http://schemas.openxmlformats.org/officeDocument/2006/relationships/notesSlide" Target="../notesSlides/notesSlide17.xml"/><Relationship Id="rId21" Type="http://schemas.openxmlformats.org/officeDocument/2006/relationships/image" Target="../media/image97.wmf"/><Relationship Id="rId7" Type="http://schemas.openxmlformats.org/officeDocument/2006/relationships/image" Target="../media/image73.wmf"/><Relationship Id="rId12" Type="http://schemas.openxmlformats.org/officeDocument/2006/relationships/oleObject" Target="../embeddings/oleObject207.bin"/><Relationship Id="rId17" Type="http://schemas.openxmlformats.org/officeDocument/2006/relationships/image" Target="../media/image95.wmf"/><Relationship Id="rId25" Type="http://schemas.openxmlformats.org/officeDocument/2006/relationships/image" Target="../media/image110.png"/><Relationship Id="rId2" Type="http://schemas.openxmlformats.org/officeDocument/2006/relationships/slideLayout" Target="../slideLayouts/slideLayout2.xml"/><Relationship Id="rId16" Type="http://schemas.openxmlformats.org/officeDocument/2006/relationships/oleObject" Target="../embeddings/oleObject209.bin"/><Relationship Id="rId20" Type="http://schemas.openxmlformats.org/officeDocument/2006/relationships/oleObject" Target="../embeddings/oleObject211.bin"/><Relationship Id="rId1" Type="http://schemas.openxmlformats.org/officeDocument/2006/relationships/vmlDrawing" Target="../drawings/vmlDrawing20.vml"/><Relationship Id="rId6" Type="http://schemas.openxmlformats.org/officeDocument/2006/relationships/oleObject" Target="../embeddings/oleObject204.bin"/><Relationship Id="rId11" Type="http://schemas.openxmlformats.org/officeDocument/2006/relationships/image" Target="../media/image93.wmf"/><Relationship Id="rId24" Type="http://schemas.openxmlformats.org/officeDocument/2006/relationships/image" Target="../media/image152.png"/><Relationship Id="rId5" Type="http://schemas.openxmlformats.org/officeDocument/2006/relationships/image" Target="../media/image100.wmf"/><Relationship Id="rId15" Type="http://schemas.openxmlformats.org/officeDocument/2006/relationships/image" Target="../media/image94.wmf"/><Relationship Id="rId23" Type="http://schemas.openxmlformats.org/officeDocument/2006/relationships/image" Target="../media/image98.wmf"/><Relationship Id="rId28" Type="http://schemas.openxmlformats.org/officeDocument/2006/relationships/image" Target="../media/image65.wmf"/><Relationship Id="rId10" Type="http://schemas.openxmlformats.org/officeDocument/2006/relationships/oleObject" Target="../embeddings/oleObject206.bin"/><Relationship Id="rId19" Type="http://schemas.openxmlformats.org/officeDocument/2006/relationships/image" Target="../media/image96.wmf"/><Relationship Id="rId4" Type="http://schemas.openxmlformats.org/officeDocument/2006/relationships/oleObject" Target="../embeddings/oleObject203.bin"/><Relationship Id="rId9" Type="http://schemas.openxmlformats.org/officeDocument/2006/relationships/image" Target="../media/image74.wmf"/><Relationship Id="rId14" Type="http://schemas.openxmlformats.org/officeDocument/2006/relationships/oleObject" Target="../embeddings/oleObject208.bin"/><Relationship Id="rId22" Type="http://schemas.openxmlformats.org/officeDocument/2006/relationships/oleObject" Target="../embeddings/oleObject212.bin"/><Relationship Id="rId27" Type="http://schemas.openxmlformats.org/officeDocument/2006/relationships/oleObject" Target="../embeddings/oleObject213.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16.bin"/><Relationship Id="rId13" Type="http://schemas.openxmlformats.org/officeDocument/2006/relationships/image" Target="../media/image105.wmf"/><Relationship Id="rId18" Type="http://schemas.openxmlformats.org/officeDocument/2006/relationships/oleObject" Target="../embeddings/oleObject221.bin"/><Relationship Id="rId26" Type="http://schemas.openxmlformats.org/officeDocument/2006/relationships/oleObject" Target="../embeddings/oleObject225.bin"/><Relationship Id="rId39" Type="http://schemas.openxmlformats.org/officeDocument/2006/relationships/image" Target="../media/image127.png"/><Relationship Id="rId3" Type="http://schemas.openxmlformats.org/officeDocument/2006/relationships/notesSlide" Target="../notesSlides/notesSlide18.xml"/><Relationship Id="rId21" Type="http://schemas.openxmlformats.org/officeDocument/2006/relationships/image" Target="../media/image44.wmf"/><Relationship Id="rId34" Type="http://schemas.openxmlformats.org/officeDocument/2006/relationships/oleObject" Target="../embeddings/oleObject229.bin"/><Relationship Id="rId42" Type="http://schemas.openxmlformats.org/officeDocument/2006/relationships/oleObject" Target="../embeddings/oleObject232.bin"/><Relationship Id="rId7" Type="http://schemas.openxmlformats.org/officeDocument/2006/relationships/image" Target="../media/image102.wmf"/><Relationship Id="rId12" Type="http://schemas.openxmlformats.org/officeDocument/2006/relationships/oleObject" Target="../embeddings/oleObject218.bin"/><Relationship Id="rId17" Type="http://schemas.openxmlformats.org/officeDocument/2006/relationships/image" Target="../media/image74.wmf"/><Relationship Id="rId25" Type="http://schemas.openxmlformats.org/officeDocument/2006/relationships/image" Target="../media/image107.wmf"/><Relationship Id="rId33" Type="http://schemas.openxmlformats.org/officeDocument/2006/relationships/image" Target="../media/image109.wmf"/><Relationship Id="rId38" Type="http://schemas.openxmlformats.org/officeDocument/2006/relationships/image" Target="../media/image126.png"/><Relationship Id="rId46" Type="http://schemas.openxmlformats.org/officeDocument/2006/relationships/image" Target="../media/image128.png"/><Relationship Id="rId2" Type="http://schemas.openxmlformats.org/officeDocument/2006/relationships/slideLayout" Target="../slideLayouts/slideLayout2.xml"/><Relationship Id="rId16" Type="http://schemas.openxmlformats.org/officeDocument/2006/relationships/oleObject" Target="../embeddings/oleObject220.bin"/><Relationship Id="rId20" Type="http://schemas.openxmlformats.org/officeDocument/2006/relationships/oleObject" Target="../embeddings/oleObject222.bin"/><Relationship Id="rId29" Type="http://schemas.openxmlformats.org/officeDocument/2006/relationships/image" Target="../media/image97.wmf"/><Relationship Id="rId41" Type="http://schemas.openxmlformats.org/officeDocument/2006/relationships/image" Target="../media/image112.wmf"/><Relationship Id="rId1" Type="http://schemas.openxmlformats.org/officeDocument/2006/relationships/vmlDrawing" Target="../drawings/vmlDrawing21.vml"/><Relationship Id="rId6" Type="http://schemas.openxmlformats.org/officeDocument/2006/relationships/oleObject" Target="../embeddings/oleObject215.bin"/><Relationship Id="rId11" Type="http://schemas.openxmlformats.org/officeDocument/2006/relationships/image" Target="../media/image104.wmf"/><Relationship Id="rId24" Type="http://schemas.openxmlformats.org/officeDocument/2006/relationships/oleObject" Target="../embeddings/oleObject224.bin"/><Relationship Id="rId32" Type="http://schemas.openxmlformats.org/officeDocument/2006/relationships/oleObject" Target="../embeddings/oleObject228.bin"/><Relationship Id="rId37" Type="http://schemas.openxmlformats.org/officeDocument/2006/relationships/image" Target="../media/image111.wmf"/><Relationship Id="rId40" Type="http://schemas.openxmlformats.org/officeDocument/2006/relationships/oleObject" Target="../embeddings/oleObject231.bin"/><Relationship Id="rId45" Type="http://schemas.openxmlformats.org/officeDocument/2006/relationships/image" Target="../media/image114.wmf"/><Relationship Id="rId5" Type="http://schemas.openxmlformats.org/officeDocument/2006/relationships/image" Target="../media/image101.wmf"/><Relationship Id="rId15" Type="http://schemas.openxmlformats.org/officeDocument/2006/relationships/image" Target="../media/image73.wmf"/><Relationship Id="rId23" Type="http://schemas.openxmlformats.org/officeDocument/2006/relationships/image" Target="../media/image94.wmf"/><Relationship Id="rId28" Type="http://schemas.openxmlformats.org/officeDocument/2006/relationships/oleObject" Target="../embeddings/oleObject226.bin"/><Relationship Id="rId36" Type="http://schemas.openxmlformats.org/officeDocument/2006/relationships/oleObject" Target="../embeddings/oleObject230.bin"/><Relationship Id="rId10" Type="http://schemas.openxmlformats.org/officeDocument/2006/relationships/oleObject" Target="../embeddings/oleObject217.bin"/><Relationship Id="rId19" Type="http://schemas.openxmlformats.org/officeDocument/2006/relationships/image" Target="../media/image106.wmf"/><Relationship Id="rId31" Type="http://schemas.openxmlformats.org/officeDocument/2006/relationships/image" Target="../media/image108.wmf"/><Relationship Id="rId44" Type="http://schemas.openxmlformats.org/officeDocument/2006/relationships/oleObject" Target="../embeddings/oleObject233.bin"/><Relationship Id="rId4" Type="http://schemas.openxmlformats.org/officeDocument/2006/relationships/oleObject" Target="../embeddings/oleObject214.bin"/><Relationship Id="rId9" Type="http://schemas.openxmlformats.org/officeDocument/2006/relationships/image" Target="../media/image103.wmf"/><Relationship Id="rId14" Type="http://schemas.openxmlformats.org/officeDocument/2006/relationships/oleObject" Target="../embeddings/oleObject219.bin"/><Relationship Id="rId22" Type="http://schemas.openxmlformats.org/officeDocument/2006/relationships/oleObject" Target="../embeddings/oleObject223.bin"/><Relationship Id="rId27" Type="http://schemas.openxmlformats.org/officeDocument/2006/relationships/image" Target="../media/image96.wmf"/><Relationship Id="rId30" Type="http://schemas.openxmlformats.org/officeDocument/2006/relationships/oleObject" Target="../embeddings/oleObject227.bin"/><Relationship Id="rId35" Type="http://schemas.openxmlformats.org/officeDocument/2006/relationships/image" Target="../media/image110.wmf"/><Relationship Id="rId43" Type="http://schemas.openxmlformats.org/officeDocument/2006/relationships/image" Target="../media/image113.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35.bin"/><Relationship Id="rId13" Type="http://schemas.openxmlformats.org/officeDocument/2006/relationships/image" Target="../media/image118.wmf"/><Relationship Id="rId18" Type="http://schemas.openxmlformats.org/officeDocument/2006/relationships/image" Target="../media/image101.wmf"/><Relationship Id="rId26" Type="http://schemas.openxmlformats.org/officeDocument/2006/relationships/image" Target="../media/image93.wmf"/><Relationship Id="rId39" Type="http://schemas.openxmlformats.org/officeDocument/2006/relationships/oleObject" Target="../embeddings/oleObject250.bin"/><Relationship Id="rId3" Type="http://schemas.openxmlformats.org/officeDocument/2006/relationships/notesSlide" Target="../notesSlides/notesSlide19.xml"/><Relationship Id="rId21" Type="http://schemas.openxmlformats.org/officeDocument/2006/relationships/oleObject" Target="../embeddings/oleObject241.bin"/><Relationship Id="rId34" Type="http://schemas.openxmlformats.org/officeDocument/2006/relationships/image" Target="../media/image96.wmf"/><Relationship Id="rId42" Type="http://schemas.openxmlformats.org/officeDocument/2006/relationships/image" Target="../media/image122.wmf"/><Relationship Id="rId47" Type="http://schemas.openxmlformats.org/officeDocument/2006/relationships/image" Target="../media/image128.png"/><Relationship Id="rId7" Type="http://schemas.openxmlformats.org/officeDocument/2006/relationships/image" Target="../media/image139.png"/><Relationship Id="rId12" Type="http://schemas.openxmlformats.org/officeDocument/2006/relationships/oleObject" Target="../embeddings/oleObject237.bin"/><Relationship Id="rId17" Type="http://schemas.openxmlformats.org/officeDocument/2006/relationships/oleObject" Target="../embeddings/oleObject239.bin"/><Relationship Id="rId25" Type="http://schemas.openxmlformats.org/officeDocument/2006/relationships/oleObject" Target="../embeddings/oleObject243.bin"/><Relationship Id="rId33" Type="http://schemas.openxmlformats.org/officeDocument/2006/relationships/oleObject" Target="../embeddings/oleObject247.bin"/><Relationship Id="rId38" Type="http://schemas.openxmlformats.org/officeDocument/2006/relationships/image" Target="../media/image98.wmf"/><Relationship Id="rId46" Type="http://schemas.openxmlformats.org/officeDocument/2006/relationships/image" Target="../media/image124.wmf"/><Relationship Id="rId2" Type="http://schemas.openxmlformats.org/officeDocument/2006/relationships/slideLayout" Target="../slideLayouts/slideLayout2.xml"/><Relationship Id="rId16" Type="http://schemas.openxmlformats.org/officeDocument/2006/relationships/image" Target="../media/image158.png"/><Relationship Id="rId20" Type="http://schemas.openxmlformats.org/officeDocument/2006/relationships/image" Target="../media/image120.wmf"/><Relationship Id="rId29" Type="http://schemas.openxmlformats.org/officeDocument/2006/relationships/oleObject" Target="../embeddings/oleObject245.bin"/><Relationship Id="rId41" Type="http://schemas.openxmlformats.org/officeDocument/2006/relationships/oleObject" Target="../embeddings/oleObject251.bin"/><Relationship Id="rId1" Type="http://schemas.openxmlformats.org/officeDocument/2006/relationships/vmlDrawing" Target="../drawings/vmlDrawing22.vml"/><Relationship Id="rId6" Type="http://schemas.openxmlformats.org/officeDocument/2006/relationships/image" Target="../media/image115.wmf"/><Relationship Id="rId11" Type="http://schemas.openxmlformats.org/officeDocument/2006/relationships/image" Target="../media/image117.wmf"/><Relationship Id="rId24" Type="http://schemas.openxmlformats.org/officeDocument/2006/relationships/image" Target="../media/image74.wmf"/><Relationship Id="rId32" Type="http://schemas.openxmlformats.org/officeDocument/2006/relationships/image" Target="../media/image95.wmf"/><Relationship Id="rId37" Type="http://schemas.openxmlformats.org/officeDocument/2006/relationships/oleObject" Target="../embeddings/oleObject249.bin"/><Relationship Id="rId40" Type="http://schemas.openxmlformats.org/officeDocument/2006/relationships/image" Target="../media/image121.wmf"/><Relationship Id="rId45" Type="http://schemas.openxmlformats.org/officeDocument/2006/relationships/oleObject" Target="../embeddings/oleObject253.bin"/><Relationship Id="rId5" Type="http://schemas.openxmlformats.org/officeDocument/2006/relationships/oleObject" Target="../embeddings/oleObject234.bin"/><Relationship Id="rId15" Type="http://schemas.openxmlformats.org/officeDocument/2006/relationships/image" Target="../media/image119.wmf"/><Relationship Id="rId23" Type="http://schemas.openxmlformats.org/officeDocument/2006/relationships/oleObject" Target="../embeddings/oleObject242.bin"/><Relationship Id="rId28" Type="http://schemas.openxmlformats.org/officeDocument/2006/relationships/image" Target="../media/image44.wmf"/><Relationship Id="rId36" Type="http://schemas.openxmlformats.org/officeDocument/2006/relationships/image" Target="../media/image97.wmf"/><Relationship Id="rId10" Type="http://schemas.openxmlformats.org/officeDocument/2006/relationships/oleObject" Target="../embeddings/oleObject236.bin"/><Relationship Id="rId19" Type="http://schemas.openxmlformats.org/officeDocument/2006/relationships/oleObject" Target="../embeddings/oleObject240.bin"/><Relationship Id="rId31" Type="http://schemas.openxmlformats.org/officeDocument/2006/relationships/oleObject" Target="../embeddings/oleObject246.bin"/><Relationship Id="rId44" Type="http://schemas.openxmlformats.org/officeDocument/2006/relationships/image" Target="../media/image123.wmf"/><Relationship Id="rId4" Type="http://schemas.openxmlformats.org/officeDocument/2006/relationships/image" Target="../media/image179.png"/><Relationship Id="rId9" Type="http://schemas.openxmlformats.org/officeDocument/2006/relationships/image" Target="../media/image116.wmf"/><Relationship Id="rId14" Type="http://schemas.openxmlformats.org/officeDocument/2006/relationships/oleObject" Target="../embeddings/oleObject238.bin"/><Relationship Id="rId22" Type="http://schemas.openxmlformats.org/officeDocument/2006/relationships/image" Target="../media/image73.wmf"/><Relationship Id="rId27" Type="http://schemas.openxmlformats.org/officeDocument/2006/relationships/oleObject" Target="../embeddings/oleObject244.bin"/><Relationship Id="rId30" Type="http://schemas.openxmlformats.org/officeDocument/2006/relationships/image" Target="../media/image94.wmf"/><Relationship Id="rId35" Type="http://schemas.openxmlformats.org/officeDocument/2006/relationships/oleObject" Target="../embeddings/oleObject248.bin"/><Relationship Id="rId43" Type="http://schemas.openxmlformats.org/officeDocument/2006/relationships/oleObject" Target="../embeddings/oleObject252.bin"/></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3.png"/><Relationship Id="rId3" Type="http://schemas.openxmlformats.org/officeDocument/2006/relationships/image" Target="../media/image167.png"/><Relationship Id="rId7" Type="http://schemas.openxmlformats.org/officeDocument/2006/relationships/image" Target="../media/image132.png"/><Relationship Id="rId12" Type="http://schemas.openxmlformats.org/officeDocument/2006/relationships/image" Target="../media/image182.png"/><Relationship Id="rId2" Type="http://schemas.openxmlformats.org/officeDocument/2006/relationships/notesSlide" Target="../notesSlides/notesSlide23.xml"/><Relationship Id="rId16"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81.png"/><Relationship Id="rId5" Type="http://schemas.openxmlformats.org/officeDocument/2006/relationships/image" Target="../media/image131.png"/><Relationship Id="rId15" Type="http://schemas.openxmlformats.org/officeDocument/2006/relationships/image" Target="../media/image185.png"/><Relationship Id="rId10" Type="http://schemas.openxmlformats.org/officeDocument/2006/relationships/image" Target="../media/image178.png"/><Relationship Id="rId4" Type="http://schemas.openxmlformats.org/officeDocument/2006/relationships/image" Target="../media/image168.png"/><Relationship Id="rId9" Type="http://schemas.openxmlformats.org/officeDocument/2006/relationships/image" Target="../media/image177.png"/><Relationship Id="rId14" Type="http://schemas.openxmlformats.org/officeDocument/2006/relationships/image" Target="../media/image184.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30.png"/><Relationship Id="rId5" Type="http://schemas.openxmlformats.org/officeDocument/2006/relationships/image" Target="../media/image124.png"/><Relationship Id="rId4" Type="http://schemas.openxmlformats.org/officeDocument/2006/relationships/image" Target="../media/image1320.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7.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8.png"/><Relationship Id="rId9" Type="http://schemas.openxmlformats.org/officeDocument/2006/relationships/image" Target="../media/image200.png"/></Relationships>
</file>

<file path=ppt/slides/_rels/slide4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8.png"/><Relationship Id="rId7" Type="http://schemas.openxmlformats.org/officeDocument/2006/relationships/image" Target="../media/image1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5.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71.png"/><Relationship Id="rId7" Type="http://schemas.openxmlformats.org/officeDocument/2006/relationships/image" Target="../media/image6.png"/><Relationship Id="rId12" Type="http://schemas.openxmlformats.org/officeDocument/2006/relationships/image" Target="../media/image173.png"/><Relationship Id="rId2" Type="http://schemas.openxmlformats.org/officeDocument/2006/relationships/image" Target="../media/image170.png"/><Relationship Id="rId1" Type="http://schemas.openxmlformats.org/officeDocument/2006/relationships/slideLayout" Target="../slideLayouts/slideLayout2.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png"/></Relationships>
</file>

<file path=ppt/slides/_rels/slide4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80.png"/><Relationship Id="rId3" Type="http://schemas.openxmlformats.org/officeDocument/2006/relationships/image" Target="../media/image171.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70.png"/><Relationship Id="rId9" Type="http://schemas.openxmlformats.org/officeDocument/2006/relationships/image" Target="../media/image175.png"/></Relationships>
</file>

<file path=ppt/slides/_rels/slide4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7.png"/><Relationship Id="rId7" Type="http://schemas.openxmlformats.org/officeDocument/2006/relationships/image" Target="../media/image18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88.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26" Type="http://schemas.openxmlformats.org/officeDocument/2006/relationships/image" Target="../media/image671.png"/><Relationship Id="rId21" Type="http://schemas.openxmlformats.org/officeDocument/2006/relationships/image" Target="../media/image951.png"/><Relationship Id="rId25" Type="http://schemas.openxmlformats.org/officeDocument/2006/relationships/image" Target="../media/image661.png"/><Relationship Id="rId2" Type="http://schemas.openxmlformats.org/officeDocument/2006/relationships/notesSlide" Target="../notesSlides/notesSlide5.xml"/><Relationship Id="rId20" Type="http://schemas.openxmlformats.org/officeDocument/2006/relationships/image" Target="../media/image941.png"/><Relationship Id="rId1" Type="http://schemas.openxmlformats.org/officeDocument/2006/relationships/slideLayout" Target="../slideLayouts/slideLayout2.xml"/><Relationship Id="rId24" Type="http://schemas.openxmlformats.org/officeDocument/2006/relationships/image" Target="../media/image651.png"/><Relationship Id="rId23" Type="http://schemas.openxmlformats.org/officeDocument/2006/relationships/image" Target="../media/image640.png"/><Relationship Id="rId19" Type="http://schemas.openxmlformats.org/officeDocument/2006/relationships/image" Target="../media/image931.png"/><Relationship Id="rId22" Type="http://schemas.openxmlformats.org/officeDocument/2006/relationships/image" Target="../media/image961.png"/></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0.png"/><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89.png"/><Relationship Id="rId4" Type="http://schemas.openxmlformats.org/officeDocument/2006/relationships/image" Target="../media/image191.png"/><Relationship Id="rId9"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07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png"/><Relationship Id="rId3" Type="http://schemas.openxmlformats.org/officeDocument/2006/relationships/image" Target="../media/image211.png"/><Relationship Id="rId7" Type="http://schemas.openxmlformats.org/officeDocument/2006/relationships/image" Target="../media/image1900.png"/><Relationship Id="rId12" Type="http://schemas.openxmlformats.org/officeDocument/2006/relationships/image" Target="../media/image220.png"/><Relationship Id="rId2" Type="http://schemas.openxmlformats.org/officeDocument/2006/relationships/image" Target="../media/image210.png"/><Relationship Id="rId16"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890.png"/><Relationship Id="rId11" Type="http://schemas.openxmlformats.org/officeDocument/2006/relationships/image" Target="../media/image219.png"/><Relationship Id="rId5" Type="http://schemas.openxmlformats.org/officeDocument/2006/relationships/image" Target="../media/image213.png"/><Relationship Id="rId15" Type="http://schemas.openxmlformats.org/officeDocument/2006/relationships/image" Target="../media/image22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222.png"/></Relationships>
</file>

<file path=ppt/slides/_rels/slide55.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25.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1900.png"/><Relationship Id="rId5" Type="http://schemas.openxmlformats.org/officeDocument/2006/relationships/image" Target="../media/image1920.png"/><Relationship Id="rId10" Type="http://schemas.openxmlformats.org/officeDocument/2006/relationships/image" Target="../media/image1890.png"/><Relationship Id="rId4" Type="http://schemas.openxmlformats.org/officeDocument/2006/relationships/image" Target="../media/image1910.png"/><Relationship Id="rId9" Type="http://schemas.openxmlformats.org/officeDocument/2006/relationships/image" Target="../media/image21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hyperlink" Target="http://www.reddit.com/r/MachineLearning/comments/2gopfa/visualizing_gradient_optimization_techniques/cklhott" TargetMode="External"/><Relationship Id="rId5" Type="http://schemas.openxmlformats.org/officeDocument/2006/relationships/image" Target="../media/image193.png"/><Relationship Id="rId4"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hyperlink" Target="http://www.reddit.com/r/MachineLearning/comments/2gopfa/visualizing_gradient_optimization_techniques/cklhott" TargetMode="External"/><Relationship Id="rId5" Type="http://schemas.openxmlformats.org/officeDocument/2006/relationships/image" Target="../media/image194.png"/><Relationship Id="rId4"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xml.rels><?xml version="1.0" encoding="UTF-8" standalone="yes"?>
<Relationships xmlns="http://schemas.openxmlformats.org/package/2006/relationships"><Relationship Id="rId21" Type="http://schemas.openxmlformats.org/officeDocument/2006/relationships/image" Target="../media/image951.png"/><Relationship Id="rId2" Type="http://schemas.openxmlformats.org/officeDocument/2006/relationships/notesSlide" Target="../notesSlides/notesSlide6.xml"/><Relationship Id="rId20" Type="http://schemas.openxmlformats.org/officeDocument/2006/relationships/image" Target="../media/image941.png"/><Relationship Id="rId1" Type="http://schemas.openxmlformats.org/officeDocument/2006/relationships/slideLayout" Target="../slideLayouts/slideLayout2.xml"/><Relationship Id="rId23" Type="http://schemas.openxmlformats.org/officeDocument/2006/relationships/image" Target="../media/image640.png"/><Relationship Id="rId19" Type="http://schemas.openxmlformats.org/officeDocument/2006/relationships/image" Target="../media/image931.png"/><Relationship Id="rId22" Type="http://schemas.openxmlformats.org/officeDocument/2006/relationships/image" Target="../media/image961.png"/></Relationships>
</file>

<file path=ppt/slides/_rels/slide6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256.bin"/><Relationship Id="rId13" Type="http://schemas.openxmlformats.org/officeDocument/2006/relationships/image" Target="../media/image202.wmf"/><Relationship Id="rId18" Type="http://schemas.openxmlformats.org/officeDocument/2006/relationships/oleObject" Target="../embeddings/oleObject261.bin"/><Relationship Id="rId26" Type="http://schemas.openxmlformats.org/officeDocument/2006/relationships/oleObject" Target="../embeddings/oleObject265.bin"/><Relationship Id="rId3" Type="http://schemas.openxmlformats.org/officeDocument/2006/relationships/notesSlide" Target="../notesSlides/notesSlide47.xml"/><Relationship Id="rId21" Type="http://schemas.openxmlformats.org/officeDocument/2006/relationships/image" Target="../media/image206.wmf"/><Relationship Id="rId34" Type="http://schemas.openxmlformats.org/officeDocument/2006/relationships/oleObject" Target="../embeddings/oleObject269.bin"/><Relationship Id="rId7" Type="http://schemas.openxmlformats.org/officeDocument/2006/relationships/image" Target="../media/image199.wmf"/><Relationship Id="rId12" Type="http://schemas.openxmlformats.org/officeDocument/2006/relationships/oleObject" Target="../embeddings/oleObject258.bin"/><Relationship Id="rId17" Type="http://schemas.openxmlformats.org/officeDocument/2006/relationships/image" Target="../media/image204.wmf"/><Relationship Id="rId25" Type="http://schemas.openxmlformats.org/officeDocument/2006/relationships/image" Target="../media/image208.wmf"/><Relationship Id="rId33" Type="http://schemas.openxmlformats.org/officeDocument/2006/relationships/image" Target="../media/image212.wmf"/><Relationship Id="rId2" Type="http://schemas.openxmlformats.org/officeDocument/2006/relationships/slideLayout" Target="../slideLayouts/slideLayout2.xml"/><Relationship Id="rId16" Type="http://schemas.openxmlformats.org/officeDocument/2006/relationships/oleObject" Target="../embeddings/oleObject260.bin"/><Relationship Id="rId20" Type="http://schemas.openxmlformats.org/officeDocument/2006/relationships/oleObject" Target="../embeddings/oleObject262.bin"/><Relationship Id="rId29" Type="http://schemas.openxmlformats.org/officeDocument/2006/relationships/image" Target="../media/image210.wmf"/><Relationship Id="rId1" Type="http://schemas.openxmlformats.org/officeDocument/2006/relationships/vmlDrawing" Target="../drawings/vmlDrawing23.vml"/><Relationship Id="rId6" Type="http://schemas.openxmlformats.org/officeDocument/2006/relationships/oleObject" Target="../embeddings/oleObject255.bin"/><Relationship Id="rId11" Type="http://schemas.openxmlformats.org/officeDocument/2006/relationships/image" Target="../media/image201.wmf"/><Relationship Id="rId24" Type="http://schemas.openxmlformats.org/officeDocument/2006/relationships/oleObject" Target="../embeddings/oleObject264.bin"/><Relationship Id="rId32" Type="http://schemas.openxmlformats.org/officeDocument/2006/relationships/oleObject" Target="../embeddings/oleObject268.bin"/><Relationship Id="rId5" Type="http://schemas.openxmlformats.org/officeDocument/2006/relationships/image" Target="../media/image198.wmf"/><Relationship Id="rId15" Type="http://schemas.openxmlformats.org/officeDocument/2006/relationships/image" Target="../media/image203.wmf"/><Relationship Id="rId23" Type="http://schemas.openxmlformats.org/officeDocument/2006/relationships/image" Target="../media/image207.wmf"/><Relationship Id="rId28" Type="http://schemas.openxmlformats.org/officeDocument/2006/relationships/oleObject" Target="../embeddings/oleObject266.bin"/><Relationship Id="rId10" Type="http://schemas.openxmlformats.org/officeDocument/2006/relationships/oleObject" Target="../embeddings/oleObject257.bin"/><Relationship Id="rId19" Type="http://schemas.openxmlformats.org/officeDocument/2006/relationships/image" Target="../media/image205.wmf"/><Relationship Id="rId31" Type="http://schemas.openxmlformats.org/officeDocument/2006/relationships/image" Target="../media/image211.wmf"/><Relationship Id="rId4" Type="http://schemas.openxmlformats.org/officeDocument/2006/relationships/oleObject" Target="../embeddings/oleObject254.bin"/><Relationship Id="rId9" Type="http://schemas.openxmlformats.org/officeDocument/2006/relationships/image" Target="../media/image200.wmf"/><Relationship Id="rId14" Type="http://schemas.openxmlformats.org/officeDocument/2006/relationships/oleObject" Target="../embeddings/oleObject259.bin"/><Relationship Id="rId22" Type="http://schemas.openxmlformats.org/officeDocument/2006/relationships/oleObject" Target="../embeddings/oleObject263.bin"/><Relationship Id="rId27" Type="http://schemas.openxmlformats.org/officeDocument/2006/relationships/image" Target="../media/image209.wmf"/><Relationship Id="rId30" Type="http://schemas.openxmlformats.org/officeDocument/2006/relationships/oleObject" Target="../embeddings/oleObject267.bin"/><Relationship Id="rId35" Type="http://schemas.openxmlformats.org/officeDocument/2006/relationships/image" Target="../media/image213.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72.bin"/><Relationship Id="rId3" Type="http://schemas.openxmlformats.org/officeDocument/2006/relationships/notesSlide" Target="../notesSlides/notesSlide48.xml"/><Relationship Id="rId7" Type="http://schemas.openxmlformats.org/officeDocument/2006/relationships/image" Target="../media/image215.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271.bin"/><Relationship Id="rId11" Type="http://schemas.openxmlformats.org/officeDocument/2006/relationships/image" Target="../media/image217.wmf"/><Relationship Id="rId5" Type="http://schemas.openxmlformats.org/officeDocument/2006/relationships/image" Target="../media/image214.wmf"/><Relationship Id="rId10" Type="http://schemas.openxmlformats.org/officeDocument/2006/relationships/oleObject" Target="../embeddings/oleObject273.bin"/><Relationship Id="rId4" Type="http://schemas.openxmlformats.org/officeDocument/2006/relationships/oleObject" Target="../embeddings/oleObject270.bin"/><Relationship Id="rId9" Type="http://schemas.openxmlformats.org/officeDocument/2006/relationships/image" Target="../media/image216.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76.bin"/><Relationship Id="rId13" Type="http://schemas.openxmlformats.org/officeDocument/2006/relationships/image" Target="../media/image216.wmf"/><Relationship Id="rId3" Type="http://schemas.openxmlformats.org/officeDocument/2006/relationships/notesSlide" Target="../notesSlides/notesSlide49.xml"/><Relationship Id="rId7" Type="http://schemas.openxmlformats.org/officeDocument/2006/relationships/image" Target="../media/image219.wmf"/><Relationship Id="rId12" Type="http://schemas.openxmlformats.org/officeDocument/2006/relationships/oleObject" Target="../embeddings/oleObject278.bin"/><Relationship Id="rId17" Type="http://schemas.openxmlformats.org/officeDocument/2006/relationships/image" Target="../media/image214.wmf"/><Relationship Id="rId2" Type="http://schemas.openxmlformats.org/officeDocument/2006/relationships/slideLayout" Target="../slideLayouts/slideLayout2.xml"/><Relationship Id="rId16" Type="http://schemas.openxmlformats.org/officeDocument/2006/relationships/oleObject" Target="../embeddings/oleObject280.bin"/><Relationship Id="rId1" Type="http://schemas.openxmlformats.org/officeDocument/2006/relationships/vmlDrawing" Target="../drawings/vmlDrawing25.vml"/><Relationship Id="rId6" Type="http://schemas.openxmlformats.org/officeDocument/2006/relationships/oleObject" Target="../embeddings/oleObject275.bin"/><Relationship Id="rId11" Type="http://schemas.openxmlformats.org/officeDocument/2006/relationships/image" Target="../media/image221.wmf"/><Relationship Id="rId5" Type="http://schemas.openxmlformats.org/officeDocument/2006/relationships/image" Target="../media/image218.wmf"/><Relationship Id="rId15" Type="http://schemas.openxmlformats.org/officeDocument/2006/relationships/image" Target="../media/image217.wmf"/><Relationship Id="rId10" Type="http://schemas.openxmlformats.org/officeDocument/2006/relationships/oleObject" Target="../embeddings/oleObject277.bin"/><Relationship Id="rId4" Type="http://schemas.openxmlformats.org/officeDocument/2006/relationships/oleObject" Target="../embeddings/oleObject274.bin"/><Relationship Id="rId9" Type="http://schemas.openxmlformats.org/officeDocument/2006/relationships/image" Target="../media/image220.wmf"/><Relationship Id="rId14" Type="http://schemas.openxmlformats.org/officeDocument/2006/relationships/oleObject" Target="../embeddings/oleObject279.bin"/></Relationships>
</file>

<file path=ppt/slides/_rels/slide68.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18" Type="http://schemas.openxmlformats.org/officeDocument/2006/relationships/image" Target="../media/image8.wmf"/><Relationship Id="rId26" Type="http://schemas.openxmlformats.org/officeDocument/2006/relationships/image" Target="../media/image11.wmf"/><Relationship Id="rId39" Type="http://schemas.openxmlformats.org/officeDocument/2006/relationships/oleObject" Target="../embeddings/oleObject20.bin"/><Relationship Id="rId3" Type="http://schemas.openxmlformats.org/officeDocument/2006/relationships/oleObject" Target="../embeddings/oleObject1.bin"/><Relationship Id="rId21" Type="http://schemas.openxmlformats.org/officeDocument/2006/relationships/oleObject" Target="../embeddings/oleObject10.bin"/><Relationship Id="rId34" Type="http://schemas.openxmlformats.org/officeDocument/2006/relationships/image" Target="../media/image15.wmf"/><Relationship Id="rId42" Type="http://schemas.openxmlformats.org/officeDocument/2006/relationships/image" Target="../media/image19.wmf"/><Relationship Id="rId7" Type="http://schemas.openxmlformats.org/officeDocument/2006/relationships/oleObject" Target="../embeddings/oleObject3.bin"/><Relationship Id="rId12" Type="http://schemas.openxmlformats.org/officeDocument/2006/relationships/image" Target="../media/image5.wmf"/><Relationship Id="rId17" Type="http://schemas.openxmlformats.org/officeDocument/2006/relationships/oleObject" Target="../embeddings/oleObject8.bin"/><Relationship Id="rId25" Type="http://schemas.openxmlformats.org/officeDocument/2006/relationships/oleObject" Target="../embeddings/oleObject13.bin"/><Relationship Id="rId33" Type="http://schemas.openxmlformats.org/officeDocument/2006/relationships/oleObject" Target="../embeddings/oleObject17.bin"/><Relationship Id="rId38" Type="http://schemas.openxmlformats.org/officeDocument/2006/relationships/image" Target="../media/image17.wmf"/><Relationship Id="rId2" Type="http://schemas.openxmlformats.org/officeDocument/2006/relationships/slideLayout" Target="../slideLayouts/slideLayout2.xml"/><Relationship Id="rId16" Type="http://schemas.openxmlformats.org/officeDocument/2006/relationships/image" Target="../media/image7.wmf"/><Relationship Id="rId20" Type="http://schemas.openxmlformats.org/officeDocument/2006/relationships/image" Target="../media/image9.wmf"/><Relationship Id="rId29" Type="http://schemas.openxmlformats.org/officeDocument/2006/relationships/oleObject" Target="../embeddings/oleObject15.bin"/><Relationship Id="rId41" Type="http://schemas.openxmlformats.org/officeDocument/2006/relationships/oleObject" Target="../embeddings/oleObject21.bin"/><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24" Type="http://schemas.openxmlformats.org/officeDocument/2006/relationships/image" Target="../media/image10.wmf"/><Relationship Id="rId32" Type="http://schemas.openxmlformats.org/officeDocument/2006/relationships/image" Target="../media/image14.wmf"/><Relationship Id="rId37" Type="http://schemas.openxmlformats.org/officeDocument/2006/relationships/oleObject" Target="../embeddings/oleObject19.bin"/><Relationship Id="rId40" Type="http://schemas.openxmlformats.org/officeDocument/2006/relationships/image" Target="../media/image18.wmf"/><Relationship Id="rId45" Type="http://schemas.openxmlformats.org/officeDocument/2006/relationships/image" Target="../media/image20.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2.bin"/><Relationship Id="rId28" Type="http://schemas.openxmlformats.org/officeDocument/2006/relationships/image" Target="../media/image12.wmf"/><Relationship Id="rId36" Type="http://schemas.openxmlformats.org/officeDocument/2006/relationships/image" Target="../media/image16.wmf"/><Relationship Id="rId10" Type="http://schemas.openxmlformats.org/officeDocument/2006/relationships/image" Target="../media/image4.wmf"/><Relationship Id="rId19" Type="http://schemas.openxmlformats.org/officeDocument/2006/relationships/oleObject" Target="../embeddings/oleObject9.bin"/><Relationship Id="rId31" Type="http://schemas.openxmlformats.org/officeDocument/2006/relationships/oleObject" Target="../embeddings/oleObject16.bin"/><Relationship Id="rId44" Type="http://schemas.openxmlformats.org/officeDocument/2006/relationships/oleObject" Target="../embeddings/oleObject23.bin"/><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 Id="rId22" Type="http://schemas.openxmlformats.org/officeDocument/2006/relationships/oleObject" Target="../embeddings/oleObject11.bin"/><Relationship Id="rId27" Type="http://schemas.openxmlformats.org/officeDocument/2006/relationships/oleObject" Target="../embeddings/oleObject14.bin"/><Relationship Id="rId30" Type="http://schemas.openxmlformats.org/officeDocument/2006/relationships/image" Target="../media/image13.wmf"/><Relationship Id="rId35" Type="http://schemas.openxmlformats.org/officeDocument/2006/relationships/oleObject" Target="../embeddings/oleObject18.bin"/><Relationship Id="rId43" Type="http://schemas.openxmlformats.org/officeDocument/2006/relationships/oleObject" Target="../embeddings/oleObject22.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41.png"/><Relationship Id="rId5" Type="http://schemas.openxmlformats.org/officeDocument/2006/relationships/image" Target="../media/image223.wmf"/><Relationship Id="rId4" Type="http://schemas.openxmlformats.org/officeDocument/2006/relationships/oleObject" Target="../embeddings/oleObject281.bin"/></Relationships>
</file>

<file path=ppt/slides/_rels/slide7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224.wmf"/><Relationship Id="rId4" Type="http://schemas.openxmlformats.org/officeDocument/2006/relationships/oleObject" Target="../embeddings/oleObject282.bin"/></Relationships>
</file>

<file path=ppt/slides/_rels/slide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920.png"/><Relationship Id="rId18" Type="http://schemas.openxmlformats.org/officeDocument/2006/relationships/image" Target="../media/image228.png"/><Relationship Id="rId3" Type="http://schemas.openxmlformats.org/officeDocument/2006/relationships/image" Target="../media/image820.png"/><Relationship Id="rId7" Type="http://schemas.openxmlformats.org/officeDocument/2006/relationships/image" Target="../media/image860.png"/><Relationship Id="rId12" Type="http://schemas.openxmlformats.org/officeDocument/2006/relationships/image" Target="../media/image910.png"/><Relationship Id="rId17" Type="http://schemas.openxmlformats.org/officeDocument/2006/relationships/image" Target="../media/image960.png"/><Relationship Id="rId2" Type="http://schemas.openxmlformats.org/officeDocument/2006/relationships/notesSlide" Target="../notesSlides/notesSlide55.xml"/><Relationship Id="rId16"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00.png"/><Relationship Id="rId5" Type="http://schemas.openxmlformats.org/officeDocument/2006/relationships/image" Target="../media/image840.png"/><Relationship Id="rId15" Type="http://schemas.openxmlformats.org/officeDocument/2006/relationships/image" Target="../media/image940.png"/><Relationship Id="rId10" Type="http://schemas.openxmlformats.org/officeDocument/2006/relationships/image" Target="../media/image890.png"/><Relationship Id="rId4" Type="http://schemas.openxmlformats.org/officeDocument/2006/relationships/image" Target="../media/image830.png"/><Relationship Id="rId9" Type="http://schemas.openxmlformats.org/officeDocument/2006/relationships/image" Target="../media/image880.png"/><Relationship Id="rId14" Type="http://schemas.openxmlformats.org/officeDocument/2006/relationships/image" Target="../media/image9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oleObject" Target="../embeddings/oleObject29.bin"/><Relationship Id="rId18" Type="http://schemas.openxmlformats.org/officeDocument/2006/relationships/image" Target="../media/image27.wmf"/><Relationship Id="rId26" Type="http://schemas.openxmlformats.org/officeDocument/2006/relationships/oleObject" Target="../embeddings/oleObject36.bin"/><Relationship Id="rId39" Type="http://schemas.openxmlformats.org/officeDocument/2006/relationships/image" Target="../media/image37.wmf"/><Relationship Id="rId3" Type="http://schemas.openxmlformats.org/officeDocument/2006/relationships/oleObject" Target="../embeddings/oleObject24.bin"/><Relationship Id="rId21" Type="http://schemas.openxmlformats.org/officeDocument/2006/relationships/oleObject" Target="../embeddings/oleObject33.bin"/><Relationship Id="rId34" Type="http://schemas.openxmlformats.org/officeDocument/2006/relationships/oleObject" Target="../embeddings/oleObject40.bin"/><Relationship Id="rId42" Type="http://schemas.openxmlformats.org/officeDocument/2006/relationships/oleObject" Target="../embeddings/oleObject44.bin"/><Relationship Id="rId47" Type="http://schemas.openxmlformats.org/officeDocument/2006/relationships/image" Target="../media/image17.wmf"/><Relationship Id="rId50" Type="http://schemas.openxmlformats.org/officeDocument/2006/relationships/oleObject" Target="../embeddings/oleObject48.bin"/><Relationship Id="rId7" Type="http://schemas.openxmlformats.org/officeDocument/2006/relationships/oleObject" Target="../embeddings/oleObject26.bin"/><Relationship Id="rId12" Type="http://schemas.openxmlformats.org/officeDocument/2006/relationships/image" Target="../media/image24.wmf"/><Relationship Id="rId17" Type="http://schemas.openxmlformats.org/officeDocument/2006/relationships/oleObject" Target="../embeddings/oleObject31.bin"/><Relationship Id="rId25" Type="http://schemas.openxmlformats.org/officeDocument/2006/relationships/image" Target="../media/image30.wmf"/><Relationship Id="rId33" Type="http://schemas.openxmlformats.org/officeDocument/2006/relationships/image" Target="../media/image34.wmf"/><Relationship Id="rId38" Type="http://schemas.openxmlformats.org/officeDocument/2006/relationships/oleObject" Target="../embeddings/oleObject42.bin"/><Relationship Id="rId46" Type="http://schemas.openxmlformats.org/officeDocument/2006/relationships/oleObject" Target="../embeddings/oleObject46.bin"/><Relationship Id="rId2" Type="http://schemas.openxmlformats.org/officeDocument/2006/relationships/slideLayout" Target="../slideLayouts/slideLayout2.xml"/><Relationship Id="rId16" Type="http://schemas.openxmlformats.org/officeDocument/2006/relationships/image" Target="../media/image26.wmf"/><Relationship Id="rId20" Type="http://schemas.openxmlformats.org/officeDocument/2006/relationships/image" Target="../media/image28.wmf"/><Relationship Id="rId29" Type="http://schemas.openxmlformats.org/officeDocument/2006/relationships/image" Target="../media/image32.wmf"/><Relationship Id="rId41" Type="http://schemas.openxmlformats.org/officeDocument/2006/relationships/image" Target="../media/image38.wmf"/><Relationship Id="rId1" Type="http://schemas.openxmlformats.org/officeDocument/2006/relationships/vmlDrawing" Target="../drawings/vmlDrawing2.vml"/><Relationship Id="rId6" Type="http://schemas.openxmlformats.org/officeDocument/2006/relationships/image" Target="../media/image21.wmf"/><Relationship Id="rId11" Type="http://schemas.openxmlformats.org/officeDocument/2006/relationships/oleObject" Target="../embeddings/oleObject28.bin"/><Relationship Id="rId24" Type="http://schemas.openxmlformats.org/officeDocument/2006/relationships/oleObject" Target="../embeddings/oleObject35.bin"/><Relationship Id="rId32" Type="http://schemas.openxmlformats.org/officeDocument/2006/relationships/oleObject" Target="../embeddings/oleObject39.bin"/><Relationship Id="rId37" Type="http://schemas.openxmlformats.org/officeDocument/2006/relationships/image" Target="../media/image36.wmf"/><Relationship Id="rId40" Type="http://schemas.openxmlformats.org/officeDocument/2006/relationships/oleObject" Target="../embeddings/oleObject43.bin"/><Relationship Id="rId45" Type="http://schemas.openxmlformats.org/officeDocument/2006/relationships/image" Target="../media/image39.wmf"/><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oleObject" Target="../embeddings/oleObject34.bin"/><Relationship Id="rId28" Type="http://schemas.openxmlformats.org/officeDocument/2006/relationships/oleObject" Target="../embeddings/oleObject37.bin"/><Relationship Id="rId36" Type="http://schemas.openxmlformats.org/officeDocument/2006/relationships/oleObject" Target="../embeddings/oleObject41.bin"/><Relationship Id="rId49" Type="http://schemas.openxmlformats.org/officeDocument/2006/relationships/image" Target="../media/image18.wmf"/><Relationship Id="rId10" Type="http://schemas.openxmlformats.org/officeDocument/2006/relationships/image" Target="../media/image23.wmf"/><Relationship Id="rId19" Type="http://schemas.openxmlformats.org/officeDocument/2006/relationships/oleObject" Target="../embeddings/oleObject32.bin"/><Relationship Id="rId31" Type="http://schemas.openxmlformats.org/officeDocument/2006/relationships/image" Target="../media/image33.wmf"/><Relationship Id="rId44" Type="http://schemas.openxmlformats.org/officeDocument/2006/relationships/oleObject" Target="../embeddings/oleObject45.bin"/><Relationship Id="rId52" Type="http://schemas.openxmlformats.org/officeDocument/2006/relationships/image" Target="../media/image1.wmf"/><Relationship Id="rId4" Type="http://schemas.openxmlformats.org/officeDocument/2006/relationships/image" Target="../media/image19.wmf"/><Relationship Id="rId9" Type="http://schemas.openxmlformats.org/officeDocument/2006/relationships/oleObject" Target="../embeddings/oleObject27.bin"/><Relationship Id="rId14" Type="http://schemas.openxmlformats.org/officeDocument/2006/relationships/image" Target="../media/image25.wmf"/><Relationship Id="rId22" Type="http://schemas.openxmlformats.org/officeDocument/2006/relationships/image" Target="../media/image29.wmf"/><Relationship Id="rId27" Type="http://schemas.openxmlformats.org/officeDocument/2006/relationships/image" Target="../media/image31.wmf"/><Relationship Id="rId30" Type="http://schemas.openxmlformats.org/officeDocument/2006/relationships/oleObject" Target="../embeddings/oleObject38.bin"/><Relationship Id="rId35" Type="http://schemas.openxmlformats.org/officeDocument/2006/relationships/image" Target="../media/image35.wmf"/><Relationship Id="rId43" Type="http://schemas.openxmlformats.org/officeDocument/2006/relationships/image" Target="../media/image3.wmf"/><Relationship Id="rId48" Type="http://schemas.openxmlformats.org/officeDocument/2006/relationships/oleObject" Target="../embeddings/oleObject47.bin"/><Relationship Id="rId8" Type="http://schemas.openxmlformats.org/officeDocument/2006/relationships/image" Target="../media/image22.wmf"/><Relationship Id="rId51" Type="http://schemas.openxmlformats.org/officeDocument/2006/relationships/oleObject" Target="../embeddings/oleObject49.bin"/></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dirty="0">
                <a:solidFill>
                  <a:schemeClr val="tx1">
                    <a:lumMod val="75000"/>
                    <a:lumOff val="25000"/>
                  </a:schemeClr>
                </a:solidFill>
              </a:rPr>
              <a:t>Tips for Training </a:t>
            </a:r>
            <a:r>
              <a:rPr lang="en-US" altLang="zh-TW" dirty="0" smtClean="0">
                <a:solidFill>
                  <a:schemeClr val="tx1">
                    <a:lumMod val="75000"/>
                    <a:lumOff val="25000"/>
                  </a:schemeClr>
                </a:solidFill>
              </a:rPr>
              <a:t/>
            </a:r>
            <a:br>
              <a:rPr lang="en-US" altLang="zh-TW" dirty="0" smtClean="0">
                <a:solidFill>
                  <a:schemeClr val="tx1">
                    <a:lumMod val="75000"/>
                    <a:lumOff val="25000"/>
                  </a:schemeClr>
                </a:solidFill>
              </a:rPr>
            </a:br>
            <a:r>
              <a:rPr lang="en-US" altLang="zh-TW" dirty="0" smtClean="0">
                <a:solidFill>
                  <a:schemeClr val="tx1">
                    <a:lumMod val="75000"/>
                    <a:lumOff val="25000"/>
                  </a:schemeClr>
                </a:solidFill>
              </a:rPr>
              <a:t>Deep </a:t>
            </a:r>
            <a:r>
              <a:rPr lang="en-US" altLang="zh-TW" dirty="0">
                <a:solidFill>
                  <a:schemeClr val="tx1">
                    <a:lumMod val="75000"/>
                    <a:lumOff val="25000"/>
                  </a:schemeClr>
                </a:solidFill>
              </a:rPr>
              <a:t>Neural Network</a:t>
            </a:r>
            <a:endParaRPr lang="zh-TW" altLang="en-US" dirty="0">
              <a:solidFill>
                <a:srgbClr val="0000FF"/>
              </a:solidFill>
            </a:endParaRPr>
          </a:p>
        </p:txBody>
      </p:sp>
      <p:sp>
        <p:nvSpPr>
          <p:cNvPr id="3" name="副標題 2"/>
          <p:cNvSpPr>
            <a:spLocks noGrp="1"/>
          </p:cNvSpPr>
          <p:nvPr>
            <p:ph type="subTitle" idx="1"/>
          </p:nvPr>
        </p:nvSpPr>
        <p:spPr/>
        <p:txBody>
          <a:bodyPr>
            <a:normAutofit/>
          </a:bodyPr>
          <a:lstStyle/>
          <a:p>
            <a:r>
              <a:rPr lang="en-US" altLang="zh-TW" sz="4000" dirty="0" smtClean="0"/>
              <a:t>Hung-yi Lee</a:t>
            </a:r>
            <a:endParaRPr lang="zh-TW" altLang="en-US" sz="4000" dirty="0"/>
          </a:p>
        </p:txBody>
      </p:sp>
    </p:spTree>
    <p:extLst>
      <p:ext uri="{BB962C8B-B14F-4D97-AF65-F5344CB8AC3E}">
        <p14:creationId xmlns:p14="http://schemas.microsoft.com/office/powerpoint/2010/main" val="761314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a:t>
            </a:r>
            <a:r>
              <a:rPr lang="en-US" altLang="zh-TW" dirty="0" smtClean="0"/>
              <a:t>Problem</a:t>
            </a:r>
            <a:endParaRPr lang="zh-TW" altLang="en-US" dirty="0"/>
          </a:p>
        </p:txBody>
      </p:sp>
      <p:sp>
        <p:nvSpPr>
          <p:cNvPr id="3" name="內容版面配置區 2"/>
          <p:cNvSpPr>
            <a:spLocks noGrp="1"/>
          </p:cNvSpPr>
          <p:nvPr>
            <p:ph idx="1"/>
          </p:nvPr>
        </p:nvSpPr>
        <p:spPr>
          <a:xfrm>
            <a:off x="5243003" y="3444914"/>
            <a:ext cx="3816725" cy="1247005"/>
          </a:xfrm>
        </p:spPr>
        <p:txBody>
          <a:bodyPr/>
          <a:lstStyle/>
          <a:p>
            <a:r>
              <a:rPr lang="en-US" altLang="zh-TW" dirty="0" smtClean="0"/>
              <a:t>Error signal is getting smaller and smaller</a:t>
            </a:r>
          </a:p>
        </p:txBody>
      </p:sp>
      <p:sp>
        <p:nvSpPr>
          <p:cNvPr id="110" name="矩形 109"/>
          <p:cNvSpPr/>
          <p:nvPr/>
        </p:nvSpPr>
        <p:spPr>
          <a:xfrm>
            <a:off x="7950586" y="5429086"/>
            <a:ext cx="811478" cy="714109"/>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1" name="直線單箭頭接點 110"/>
          <p:cNvCxnSpPr/>
          <p:nvPr/>
        </p:nvCxnSpPr>
        <p:spPr>
          <a:xfrm>
            <a:off x="7459250" y="5805541"/>
            <a:ext cx="46189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6854540" y="5342754"/>
            <a:ext cx="604710" cy="9255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13" name="Object 12"/>
          <p:cNvGraphicFramePr>
            <a:graphicFrameLocks noChangeAspect="1"/>
          </p:cNvGraphicFramePr>
          <p:nvPr>
            <p:extLst>
              <p:ext uri="{D42A27DB-BD31-4B8C-83A1-F6EECF244321}">
                <p14:modId xmlns:p14="http://schemas.microsoft.com/office/powerpoint/2010/main" val="3872271936"/>
              </p:ext>
            </p:extLst>
          </p:nvPr>
        </p:nvGraphicFramePr>
        <p:xfrm>
          <a:off x="8183277" y="5545887"/>
          <a:ext cx="381000" cy="514350"/>
        </p:xfrm>
        <a:graphic>
          <a:graphicData uri="http://schemas.openxmlformats.org/presentationml/2006/ole">
            <mc:AlternateContent xmlns:mc="http://schemas.openxmlformats.org/markup-compatibility/2006">
              <mc:Choice xmlns:v="urn:schemas-microsoft-com:vml" Requires="v">
                <p:oleObj spid="_x0000_s93458" name="方程式" r:id="rId3" imgW="177480" imgH="241200" progId="Equation.3">
                  <p:embed/>
                </p:oleObj>
              </mc:Choice>
              <mc:Fallback>
                <p:oleObj name="方程式" r:id="rId3" imgW="177480" imgH="241200" progId="Equation.3">
                  <p:embed/>
                  <p:pic>
                    <p:nvPicPr>
                      <p:cNvPr id="0" name=""/>
                      <p:cNvPicPr>
                        <a:picLocks noChangeAspect="1" noChangeArrowheads="1"/>
                      </p:cNvPicPr>
                      <p:nvPr/>
                    </p:nvPicPr>
                    <p:blipFill>
                      <a:blip r:embed="rId4"/>
                      <a:srcRect/>
                      <a:stretch>
                        <a:fillRect/>
                      </a:stretch>
                    </p:blipFill>
                    <p:spPr bwMode="auto">
                      <a:xfrm>
                        <a:off x="8183277" y="5545887"/>
                        <a:ext cx="3810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 name="文字方塊 113"/>
          <p:cNvSpPr txBox="1"/>
          <p:nvPr/>
        </p:nvSpPr>
        <p:spPr>
          <a:xfrm>
            <a:off x="5071746" y="4667996"/>
            <a:ext cx="4167164" cy="523220"/>
          </a:xfrm>
          <a:prstGeom prst="rect">
            <a:avLst/>
          </a:prstGeom>
          <a:noFill/>
        </p:spPr>
        <p:txBody>
          <a:bodyPr wrap="square" rtlCol="0">
            <a:spAutoFit/>
          </a:bodyPr>
          <a:lstStyle/>
          <a:p>
            <a:r>
              <a:rPr lang="en-US" altLang="zh-TW" sz="2800" dirty="0" smtClean="0"/>
              <a:t>Gradient is smaller</a:t>
            </a:r>
            <a:endParaRPr lang="zh-TW" altLang="en-US" sz="2800" dirty="0"/>
          </a:p>
        </p:txBody>
      </p:sp>
      <p:sp>
        <p:nvSpPr>
          <p:cNvPr id="4" name="文字方塊 3"/>
          <p:cNvSpPr txBox="1"/>
          <p:nvPr/>
        </p:nvSpPr>
        <p:spPr>
          <a:xfrm>
            <a:off x="303333" y="1601533"/>
            <a:ext cx="2311879" cy="523220"/>
          </a:xfrm>
          <a:prstGeom prst="rect">
            <a:avLst/>
          </a:prstGeom>
          <a:noFill/>
        </p:spPr>
        <p:txBody>
          <a:bodyPr wrap="square" rtlCol="0">
            <a:spAutoFit/>
          </a:bodyPr>
          <a:lstStyle/>
          <a:p>
            <a:r>
              <a:rPr lang="en-US" altLang="zh-TW" sz="2800" dirty="0" smtClean="0"/>
              <a:t>Backward Pass:</a:t>
            </a:r>
            <a:endParaRPr lang="zh-TW" altLang="en-US" sz="2800" dirty="0"/>
          </a:p>
        </p:txBody>
      </p:sp>
      <p:graphicFrame>
        <p:nvGraphicFramePr>
          <p:cNvPr id="103" name="Object 12"/>
          <p:cNvGraphicFramePr>
            <a:graphicFrameLocks noChangeAspect="1"/>
          </p:cNvGraphicFramePr>
          <p:nvPr>
            <p:extLst>
              <p:ext uri="{D42A27DB-BD31-4B8C-83A1-F6EECF244321}">
                <p14:modId xmlns:p14="http://schemas.microsoft.com/office/powerpoint/2010/main" val="2269790877"/>
              </p:ext>
            </p:extLst>
          </p:nvPr>
        </p:nvGraphicFramePr>
        <p:xfrm>
          <a:off x="5320990" y="5321399"/>
          <a:ext cx="2174875" cy="1003300"/>
        </p:xfrm>
        <a:graphic>
          <a:graphicData uri="http://schemas.openxmlformats.org/presentationml/2006/ole">
            <mc:AlternateContent xmlns:mc="http://schemas.openxmlformats.org/markup-compatibility/2006">
              <mc:Choice xmlns:v="urn:schemas-microsoft-com:vml" Requires="v">
                <p:oleObj spid="_x0000_s93459" name="方程式" r:id="rId5" imgW="1015920" imgH="469800" progId="Equation.3">
                  <p:embed/>
                </p:oleObj>
              </mc:Choice>
              <mc:Fallback>
                <p:oleObj name="方程式" r:id="rId5" imgW="1015920" imgH="469800" progId="Equation.3">
                  <p:embed/>
                  <p:pic>
                    <p:nvPicPr>
                      <p:cNvPr id="0" name=""/>
                      <p:cNvPicPr>
                        <a:picLocks noChangeAspect="1" noChangeArrowheads="1"/>
                      </p:cNvPicPr>
                      <p:nvPr/>
                    </p:nvPicPr>
                    <p:blipFill>
                      <a:blip r:embed="rId6"/>
                      <a:srcRect/>
                      <a:stretch>
                        <a:fillRect/>
                      </a:stretch>
                    </p:blipFill>
                    <p:spPr bwMode="auto">
                      <a:xfrm>
                        <a:off x="5320990" y="5321399"/>
                        <a:ext cx="217487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矩形 60"/>
          <p:cNvSpPr/>
          <p:nvPr/>
        </p:nvSpPr>
        <p:spPr>
          <a:xfrm>
            <a:off x="3942655" y="2883154"/>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62" name="群組 61"/>
          <p:cNvGrpSpPr/>
          <p:nvPr/>
        </p:nvGrpSpPr>
        <p:grpSpPr>
          <a:xfrm>
            <a:off x="2774886" y="2849349"/>
            <a:ext cx="618646" cy="635224"/>
            <a:chOff x="6082949" y="3581064"/>
            <a:chExt cx="618646" cy="635224"/>
          </a:xfrm>
        </p:grpSpPr>
        <p:sp>
          <p:nvSpPr>
            <p:cNvPr id="63" name="流程圖: 抽選 62"/>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6" name="Object 12"/>
            <p:cNvGraphicFramePr>
              <a:graphicFrameLocks noChangeAspect="1"/>
            </p:cNvGraphicFramePr>
            <p:nvPr>
              <p:extLst/>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spid="_x0000_s93460" name="方程式" r:id="rId7" imgW="88560" imgH="164880" progId="Equation.3">
                    <p:embed/>
                  </p:oleObj>
                </mc:Choice>
                <mc:Fallback>
                  <p:oleObj name="方程式" r:id="rId7" imgW="88560" imgH="164880" progId="Equation.3">
                    <p:embed/>
                    <p:pic>
                      <p:nvPicPr>
                        <p:cNvPr id="0" name=""/>
                        <p:cNvPicPr>
                          <a:picLocks noChangeAspect="1" noChangeArrowheads="1"/>
                        </p:cNvPicPr>
                        <p:nvPr/>
                      </p:nvPicPr>
                      <p:blipFill>
                        <a:blip r:embed="rId8"/>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7" name="群組 106"/>
          <p:cNvGrpSpPr/>
          <p:nvPr/>
        </p:nvGrpSpPr>
        <p:grpSpPr>
          <a:xfrm>
            <a:off x="2734143" y="3957565"/>
            <a:ext cx="618646" cy="635224"/>
            <a:chOff x="6082949" y="3581064"/>
            <a:chExt cx="618646" cy="635224"/>
          </a:xfrm>
        </p:grpSpPr>
        <p:sp>
          <p:nvSpPr>
            <p:cNvPr id="108" name="流程圖: 抽選 10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9" name="Object 12"/>
            <p:cNvGraphicFramePr>
              <a:graphicFrameLocks noChangeAspect="1"/>
            </p:cNvGraphicFramePr>
            <p:nvPr>
              <p:extLst/>
            </p:nvPr>
          </p:nvGraphicFramePr>
          <p:xfrm>
            <a:off x="6344190" y="3702039"/>
            <a:ext cx="273050" cy="350838"/>
          </p:xfrm>
          <a:graphic>
            <a:graphicData uri="http://schemas.openxmlformats.org/presentationml/2006/ole">
              <mc:AlternateContent xmlns:mc="http://schemas.openxmlformats.org/markup-compatibility/2006">
                <mc:Choice xmlns:v="urn:schemas-microsoft-com:vml" Requires="v">
                  <p:oleObj spid="_x0000_s93461" name="方程式" r:id="rId9" imgW="126720" imgH="164880" progId="Equation.3">
                    <p:embed/>
                  </p:oleObj>
                </mc:Choice>
                <mc:Fallback>
                  <p:oleObj name="方程式" r:id="rId9" imgW="126720" imgH="164880" progId="Equation.3">
                    <p:embed/>
                    <p:pic>
                      <p:nvPicPr>
                        <p:cNvPr id="0" name=""/>
                        <p:cNvPicPr>
                          <a:picLocks noChangeAspect="1" noChangeArrowheads="1"/>
                        </p:cNvPicPr>
                        <p:nvPr/>
                      </p:nvPicPr>
                      <p:blipFill>
                        <a:blip r:embed="rId10"/>
                        <a:srcRect/>
                        <a:stretch>
                          <a:fillRect/>
                        </a:stretch>
                      </p:blipFill>
                      <p:spPr bwMode="auto">
                        <a:xfrm>
                          <a:off x="6344190" y="3702039"/>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5" name="群組 114"/>
          <p:cNvGrpSpPr/>
          <p:nvPr/>
        </p:nvGrpSpPr>
        <p:grpSpPr>
          <a:xfrm>
            <a:off x="2782225" y="5321400"/>
            <a:ext cx="618646" cy="635224"/>
            <a:chOff x="6082949" y="3581064"/>
            <a:chExt cx="618646" cy="635224"/>
          </a:xfrm>
        </p:grpSpPr>
        <p:sp>
          <p:nvSpPr>
            <p:cNvPr id="116" name="流程圖: 抽選 115"/>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7" name="Object 12"/>
            <p:cNvGraphicFramePr>
              <a:graphicFrameLocks noChangeAspect="1"/>
            </p:cNvGraphicFramePr>
            <p:nvPr>
              <p:extLst/>
            </p:nvPr>
          </p:nvGraphicFramePr>
          <p:xfrm>
            <a:off x="6344190" y="3728827"/>
            <a:ext cx="273050" cy="296863"/>
          </p:xfrm>
          <a:graphic>
            <a:graphicData uri="http://schemas.openxmlformats.org/presentationml/2006/ole">
              <mc:AlternateContent xmlns:mc="http://schemas.openxmlformats.org/markup-compatibility/2006">
                <mc:Choice xmlns:v="urn:schemas-microsoft-com:vml" Requires="v">
                  <p:oleObj spid="_x0000_s93462" name="方程式" r:id="rId11" imgW="126720" imgH="139680" progId="Equation.3">
                    <p:embed/>
                  </p:oleObj>
                </mc:Choice>
                <mc:Fallback>
                  <p:oleObj name="方程式" r:id="rId11" imgW="126720" imgH="139680" progId="Equation.3">
                    <p:embed/>
                    <p:pic>
                      <p:nvPicPr>
                        <p:cNvPr id="0" name=""/>
                        <p:cNvPicPr>
                          <a:picLocks noChangeAspect="1" noChangeArrowheads="1"/>
                        </p:cNvPicPr>
                        <p:nvPr/>
                      </p:nvPicPr>
                      <p:blipFill>
                        <a:blip r:embed="rId12"/>
                        <a:srcRect/>
                        <a:stretch>
                          <a:fillRect/>
                        </a:stretch>
                      </p:blipFill>
                      <p:spPr bwMode="auto">
                        <a:xfrm>
                          <a:off x="6344190" y="3728827"/>
                          <a:ext cx="27305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8" name="文字方塊 117"/>
          <p:cNvSpPr txBox="1"/>
          <p:nvPr/>
        </p:nvSpPr>
        <p:spPr>
          <a:xfrm rot="5400000">
            <a:off x="2864903" y="490590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19" name="Object 12"/>
          <p:cNvGraphicFramePr>
            <a:graphicFrameLocks noChangeAspect="1"/>
          </p:cNvGraphicFramePr>
          <p:nvPr>
            <p:extLst>
              <p:ext uri="{D42A27DB-BD31-4B8C-83A1-F6EECF244321}">
                <p14:modId xmlns:p14="http://schemas.microsoft.com/office/powerpoint/2010/main" val="3543702538"/>
              </p:ext>
            </p:extLst>
          </p:nvPr>
        </p:nvGraphicFramePr>
        <p:xfrm>
          <a:off x="3982904" y="2811843"/>
          <a:ext cx="679450" cy="919162"/>
        </p:xfrm>
        <a:graphic>
          <a:graphicData uri="http://schemas.openxmlformats.org/presentationml/2006/ole">
            <mc:AlternateContent xmlns:mc="http://schemas.openxmlformats.org/markup-compatibility/2006">
              <mc:Choice xmlns:v="urn:schemas-microsoft-com:vml" Requires="v">
                <p:oleObj spid="_x0000_s93463" name="方程式" r:id="rId13" imgW="317160" imgH="431640" progId="Equation.3">
                  <p:embed/>
                </p:oleObj>
              </mc:Choice>
              <mc:Fallback>
                <p:oleObj name="方程式" r:id="rId13" imgW="317160" imgH="431640" progId="Equation.3">
                  <p:embed/>
                  <p:pic>
                    <p:nvPicPr>
                      <p:cNvPr id="0" name=""/>
                      <p:cNvPicPr>
                        <a:picLocks noChangeAspect="1" noChangeArrowheads="1"/>
                      </p:cNvPicPr>
                      <p:nvPr/>
                    </p:nvPicPr>
                    <p:blipFill>
                      <a:blip r:embed="rId14"/>
                      <a:srcRect/>
                      <a:stretch>
                        <a:fillRect/>
                      </a:stretch>
                    </p:blipFill>
                    <p:spPr bwMode="auto">
                      <a:xfrm>
                        <a:off x="3982904" y="2811843"/>
                        <a:ext cx="67945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 name="Object 12"/>
          <p:cNvGraphicFramePr>
            <a:graphicFrameLocks noChangeAspect="1"/>
          </p:cNvGraphicFramePr>
          <p:nvPr>
            <p:extLst>
              <p:ext uri="{D42A27DB-BD31-4B8C-83A1-F6EECF244321}">
                <p14:modId xmlns:p14="http://schemas.microsoft.com/office/powerpoint/2010/main" val="1268754279"/>
              </p:ext>
            </p:extLst>
          </p:nvPr>
        </p:nvGraphicFramePr>
        <p:xfrm>
          <a:off x="2750009" y="3551748"/>
          <a:ext cx="812620" cy="364638"/>
        </p:xfrm>
        <a:graphic>
          <a:graphicData uri="http://schemas.openxmlformats.org/presentationml/2006/ole">
            <mc:AlternateContent xmlns:mc="http://schemas.openxmlformats.org/markup-compatibility/2006">
              <mc:Choice xmlns:v="urn:schemas-microsoft-com:vml" Requires="v">
                <p:oleObj spid="_x0000_s93464" name="方程式" r:id="rId15" imgW="507960" imgH="228600" progId="Equation.3">
                  <p:embed/>
                </p:oleObj>
              </mc:Choice>
              <mc:Fallback>
                <p:oleObj name="方程式" r:id="rId15" imgW="507960" imgH="228600" progId="Equation.3">
                  <p:embed/>
                  <p:pic>
                    <p:nvPicPr>
                      <p:cNvPr id="0" name=""/>
                      <p:cNvPicPr>
                        <a:picLocks noChangeAspect="1" noChangeArrowheads="1"/>
                      </p:cNvPicPr>
                      <p:nvPr/>
                    </p:nvPicPr>
                    <p:blipFill>
                      <a:blip r:embed="rId16"/>
                      <a:srcRect/>
                      <a:stretch>
                        <a:fillRect/>
                      </a:stretch>
                    </p:blipFill>
                    <p:spPr bwMode="auto">
                      <a:xfrm>
                        <a:off x="2750009" y="3551748"/>
                        <a:ext cx="812620" cy="364638"/>
                      </a:xfrm>
                      <a:prstGeom prst="rect">
                        <a:avLst/>
                      </a:prstGeom>
                      <a:noFill/>
                      <a:extLst/>
                    </p:spPr>
                  </p:pic>
                </p:oleObj>
              </mc:Fallback>
            </mc:AlternateContent>
          </a:graphicData>
        </a:graphic>
      </p:graphicFrame>
      <p:graphicFrame>
        <p:nvGraphicFramePr>
          <p:cNvPr id="121" name="Object 12"/>
          <p:cNvGraphicFramePr>
            <a:graphicFrameLocks noChangeAspect="1"/>
          </p:cNvGraphicFramePr>
          <p:nvPr>
            <p:extLst>
              <p:ext uri="{D42A27DB-BD31-4B8C-83A1-F6EECF244321}">
                <p14:modId xmlns:p14="http://schemas.microsoft.com/office/powerpoint/2010/main" val="3886260256"/>
              </p:ext>
            </p:extLst>
          </p:nvPr>
        </p:nvGraphicFramePr>
        <p:xfrm>
          <a:off x="2780587" y="4668989"/>
          <a:ext cx="784897" cy="352198"/>
        </p:xfrm>
        <a:graphic>
          <a:graphicData uri="http://schemas.openxmlformats.org/presentationml/2006/ole">
            <mc:AlternateContent xmlns:mc="http://schemas.openxmlformats.org/markup-compatibility/2006">
              <mc:Choice xmlns:v="urn:schemas-microsoft-com:vml" Requires="v">
                <p:oleObj spid="_x0000_s93465" name="方程式" r:id="rId17" imgW="507960" imgH="228600" progId="Equation.3">
                  <p:embed/>
                </p:oleObj>
              </mc:Choice>
              <mc:Fallback>
                <p:oleObj name="方程式" r:id="rId17" imgW="507960" imgH="228600" progId="Equation.3">
                  <p:embed/>
                  <p:pic>
                    <p:nvPicPr>
                      <p:cNvPr id="0" name=""/>
                      <p:cNvPicPr>
                        <a:picLocks noChangeAspect="1" noChangeArrowheads="1"/>
                      </p:cNvPicPr>
                      <p:nvPr/>
                    </p:nvPicPr>
                    <p:blipFill>
                      <a:blip r:embed="rId18"/>
                      <a:srcRect/>
                      <a:stretch>
                        <a:fillRect/>
                      </a:stretch>
                    </p:blipFill>
                    <p:spPr bwMode="auto">
                      <a:xfrm>
                        <a:off x="2780587" y="4668989"/>
                        <a:ext cx="784897" cy="352198"/>
                      </a:xfrm>
                      <a:prstGeom prst="rect">
                        <a:avLst/>
                      </a:prstGeom>
                      <a:noFill/>
                      <a:extLst/>
                    </p:spPr>
                  </p:pic>
                </p:oleObj>
              </mc:Fallback>
            </mc:AlternateContent>
          </a:graphicData>
        </a:graphic>
      </p:graphicFrame>
      <p:graphicFrame>
        <p:nvGraphicFramePr>
          <p:cNvPr id="122" name="Object 12"/>
          <p:cNvGraphicFramePr>
            <a:graphicFrameLocks noChangeAspect="1"/>
          </p:cNvGraphicFramePr>
          <p:nvPr>
            <p:extLst>
              <p:ext uri="{D42A27DB-BD31-4B8C-83A1-F6EECF244321}">
                <p14:modId xmlns:p14="http://schemas.microsoft.com/office/powerpoint/2010/main" val="4155805545"/>
              </p:ext>
            </p:extLst>
          </p:nvPr>
        </p:nvGraphicFramePr>
        <p:xfrm>
          <a:off x="2791137" y="6017005"/>
          <a:ext cx="771492" cy="365964"/>
        </p:xfrm>
        <a:graphic>
          <a:graphicData uri="http://schemas.openxmlformats.org/presentationml/2006/ole">
            <mc:AlternateContent xmlns:mc="http://schemas.openxmlformats.org/markup-compatibility/2006">
              <mc:Choice xmlns:v="urn:schemas-microsoft-com:vml" Requires="v">
                <p:oleObj spid="_x0000_s93466" name="方程式" r:id="rId19" imgW="507960" imgH="241200" progId="Equation.3">
                  <p:embed/>
                </p:oleObj>
              </mc:Choice>
              <mc:Fallback>
                <p:oleObj name="方程式" r:id="rId19" imgW="507960" imgH="241200" progId="Equation.3">
                  <p:embed/>
                  <p:pic>
                    <p:nvPicPr>
                      <p:cNvPr id="0" name=""/>
                      <p:cNvPicPr>
                        <a:picLocks noChangeAspect="1" noChangeArrowheads="1"/>
                      </p:cNvPicPr>
                      <p:nvPr/>
                    </p:nvPicPr>
                    <p:blipFill>
                      <a:blip r:embed="rId20"/>
                      <a:srcRect/>
                      <a:stretch>
                        <a:fillRect/>
                      </a:stretch>
                    </p:blipFill>
                    <p:spPr bwMode="auto">
                      <a:xfrm>
                        <a:off x="2791137" y="6017005"/>
                        <a:ext cx="771492" cy="365964"/>
                      </a:xfrm>
                      <a:prstGeom prst="rect">
                        <a:avLst/>
                      </a:prstGeom>
                      <a:noFill/>
                      <a:extLst/>
                    </p:spPr>
                  </p:pic>
                </p:oleObj>
              </mc:Fallback>
            </mc:AlternateContent>
          </a:graphicData>
        </a:graphic>
      </p:graphicFrame>
      <p:graphicFrame>
        <p:nvGraphicFramePr>
          <p:cNvPr id="123" name="Object 12"/>
          <p:cNvGraphicFramePr>
            <a:graphicFrameLocks noChangeAspect="1"/>
          </p:cNvGraphicFramePr>
          <p:nvPr>
            <p:extLst>
              <p:ext uri="{D42A27DB-BD31-4B8C-83A1-F6EECF244321}">
                <p14:modId xmlns:p14="http://schemas.microsoft.com/office/powerpoint/2010/main" val="535373768"/>
              </p:ext>
            </p:extLst>
          </p:nvPr>
        </p:nvGraphicFramePr>
        <p:xfrm>
          <a:off x="3983812" y="3831018"/>
          <a:ext cx="679450" cy="920750"/>
        </p:xfrm>
        <a:graphic>
          <a:graphicData uri="http://schemas.openxmlformats.org/presentationml/2006/ole">
            <mc:AlternateContent xmlns:mc="http://schemas.openxmlformats.org/markup-compatibility/2006">
              <mc:Choice xmlns:v="urn:schemas-microsoft-com:vml" Requires="v">
                <p:oleObj spid="_x0000_s93467" name="方程式" r:id="rId21" imgW="317160" imgH="431640" progId="Equation.3">
                  <p:embed/>
                </p:oleObj>
              </mc:Choice>
              <mc:Fallback>
                <p:oleObj name="方程式" r:id="rId21" imgW="317160" imgH="431640" progId="Equation.3">
                  <p:embed/>
                  <p:pic>
                    <p:nvPicPr>
                      <p:cNvPr id="0" name=""/>
                      <p:cNvPicPr>
                        <a:picLocks noChangeAspect="1" noChangeArrowheads="1"/>
                      </p:cNvPicPr>
                      <p:nvPr/>
                    </p:nvPicPr>
                    <p:blipFill>
                      <a:blip r:embed="rId22"/>
                      <a:srcRect/>
                      <a:stretch>
                        <a:fillRect/>
                      </a:stretch>
                    </p:blipFill>
                    <p:spPr bwMode="auto">
                      <a:xfrm>
                        <a:off x="3983812" y="3831018"/>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 name="Object 12"/>
          <p:cNvGraphicFramePr>
            <a:graphicFrameLocks noChangeAspect="1"/>
          </p:cNvGraphicFramePr>
          <p:nvPr>
            <p:extLst>
              <p:ext uri="{D42A27DB-BD31-4B8C-83A1-F6EECF244321}">
                <p14:modId xmlns:p14="http://schemas.microsoft.com/office/powerpoint/2010/main" val="933358689"/>
              </p:ext>
            </p:extLst>
          </p:nvPr>
        </p:nvGraphicFramePr>
        <p:xfrm>
          <a:off x="4007624" y="5210555"/>
          <a:ext cx="679450" cy="920750"/>
        </p:xfrm>
        <a:graphic>
          <a:graphicData uri="http://schemas.openxmlformats.org/presentationml/2006/ole">
            <mc:AlternateContent xmlns:mc="http://schemas.openxmlformats.org/markup-compatibility/2006">
              <mc:Choice xmlns:v="urn:schemas-microsoft-com:vml" Requires="v">
                <p:oleObj spid="_x0000_s93468" name="方程式" r:id="rId23" imgW="317160" imgH="431640" progId="Equation.3">
                  <p:embed/>
                </p:oleObj>
              </mc:Choice>
              <mc:Fallback>
                <p:oleObj name="方程式" r:id="rId23" imgW="317160" imgH="431640" progId="Equation.3">
                  <p:embed/>
                  <p:pic>
                    <p:nvPicPr>
                      <p:cNvPr id="0" name=""/>
                      <p:cNvPicPr>
                        <a:picLocks noChangeAspect="1" noChangeArrowheads="1"/>
                      </p:cNvPicPr>
                      <p:nvPr/>
                    </p:nvPicPr>
                    <p:blipFill>
                      <a:blip r:embed="rId24"/>
                      <a:srcRect/>
                      <a:stretch>
                        <a:fillRect/>
                      </a:stretch>
                    </p:blipFill>
                    <p:spPr bwMode="auto">
                      <a:xfrm>
                        <a:off x="4007624" y="5210555"/>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5" name="直線單箭頭接點 124"/>
          <p:cNvCxnSpPr/>
          <p:nvPr/>
        </p:nvCxnSpPr>
        <p:spPr>
          <a:xfrm flipH="1">
            <a:off x="3393532" y="3179442"/>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p:nvPr/>
        </p:nvCxnSpPr>
        <p:spPr>
          <a:xfrm flipH="1">
            <a:off x="3352789" y="4271999"/>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flipH="1">
            <a:off x="3402556" y="5609255"/>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2301365" y="2126280"/>
            <a:ext cx="1407528" cy="461665"/>
          </a:xfrm>
          <a:prstGeom prst="rect">
            <a:avLst/>
          </a:prstGeom>
          <a:noFill/>
        </p:spPr>
        <p:txBody>
          <a:bodyPr wrap="square" rtlCol="0">
            <a:spAutoFit/>
          </a:bodyPr>
          <a:lstStyle/>
          <a:p>
            <a:pPr algn="ctr"/>
            <a:r>
              <a:rPr lang="en-US" altLang="zh-TW" sz="2400" dirty="0" smtClean="0"/>
              <a:t>Layer L</a:t>
            </a:r>
            <a:endParaRPr lang="zh-TW" altLang="en-US" sz="2400" dirty="0"/>
          </a:p>
        </p:txBody>
      </p:sp>
      <p:grpSp>
        <p:nvGrpSpPr>
          <p:cNvPr id="129" name="群組 128"/>
          <p:cNvGrpSpPr/>
          <p:nvPr/>
        </p:nvGrpSpPr>
        <p:grpSpPr>
          <a:xfrm>
            <a:off x="1012412" y="3980908"/>
            <a:ext cx="576000" cy="576000"/>
            <a:chOff x="6082949" y="3640288"/>
            <a:chExt cx="576000" cy="576000"/>
          </a:xfrm>
        </p:grpSpPr>
        <p:sp>
          <p:nvSpPr>
            <p:cNvPr id="130" name="流程圖: 抽選 129"/>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131" name="Object 12"/>
            <p:cNvGraphicFramePr>
              <a:graphicFrameLocks noChangeAspect="1"/>
            </p:cNvGraphicFramePr>
            <p:nvPr>
              <p:extLst/>
            </p:nvPr>
          </p:nvGraphicFramePr>
          <p:xfrm>
            <a:off x="6344190" y="3727797"/>
            <a:ext cx="273050" cy="350838"/>
          </p:xfrm>
          <a:graphic>
            <a:graphicData uri="http://schemas.openxmlformats.org/presentationml/2006/ole">
              <mc:AlternateContent xmlns:mc="http://schemas.openxmlformats.org/markup-compatibility/2006">
                <mc:Choice xmlns:v="urn:schemas-microsoft-com:vml" Requires="v">
                  <p:oleObj spid="_x0000_s93469" name="方程式" r:id="rId25" imgW="126720" imgH="164880" progId="Equation.3">
                    <p:embed/>
                  </p:oleObj>
                </mc:Choice>
                <mc:Fallback>
                  <p:oleObj name="方程式" r:id="rId25" imgW="126720" imgH="164880" progId="Equation.3">
                    <p:embed/>
                    <p:pic>
                      <p:nvPicPr>
                        <p:cNvPr id="0" name=""/>
                        <p:cNvPicPr>
                          <a:picLocks noChangeAspect="1" noChangeArrowheads="1"/>
                        </p:cNvPicPr>
                        <p:nvPr/>
                      </p:nvPicPr>
                      <p:blipFill>
                        <a:blip r:embed="rId10"/>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2" name="文字方塊 131"/>
          <p:cNvSpPr txBox="1"/>
          <p:nvPr/>
        </p:nvSpPr>
        <p:spPr>
          <a:xfrm rot="5400000">
            <a:off x="1090934" y="492689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33" name="Object 12"/>
          <p:cNvGraphicFramePr>
            <a:graphicFrameLocks noChangeAspect="1"/>
          </p:cNvGraphicFramePr>
          <p:nvPr>
            <p:extLst>
              <p:ext uri="{D42A27DB-BD31-4B8C-83A1-F6EECF244321}">
                <p14:modId xmlns:p14="http://schemas.microsoft.com/office/powerpoint/2010/main" val="600141284"/>
              </p:ext>
            </p:extLst>
          </p:nvPr>
        </p:nvGraphicFramePr>
        <p:xfrm>
          <a:off x="847602" y="3543622"/>
          <a:ext cx="873001" cy="334196"/>
        </p:xfrm>
        <a:graphic>
          <a:graphicData uri="http://schemas.openxmlformats.org/presentationml/2006/ole">
            <mc:AlternateContent xmlns:mc="http://schemas.openxmlformats.org/markup-compatibility/2006">
              <mc:Choice xmlns:v="urn:schemas-microsoft-com:vml" Requires="v">
                <p:oleObj spid="_x0000_s93470" name="方程式" r:id="rId26" imgW="596880" imgH="228600" progId="Equation.3">
                  <p:embed/>
                </p:oleObj>
              </mc:Choice>
              <mc:Fallback>
                <p:oleObj name="方程式" r:id="rId26" imgW="596880" imgH="228600" progId="Equation.3">
                  <p:embed/>
                  <p:pic>
                    <p:nvPicPr>
                      <p:cNvPr id="0" name=""/>
                      <p:cNvPicPr>
                        <a:picLocks noChangeAspect="1" noChangeArrowheads="1"/>
                      </p:cNvPicPr>
                      <p:nvPr/>
                    </p:nvPicPr>
                    <p:blipFill>
                      <a:blip r:embed="rId27"/>
                      <a:srcRect/>
                      <a:stretch>
                        <a:fillRect/>
                      </a:stretch>
                    </p:blipFill>
                    <p:spPr bwMode="auto">
                      <a:xfrm>
                        <a:off x="847602" y="3543622"/>
                        <a:ext cx="873001" cy="334196"/>
                      </a:xfrm>
                      <a:prstGeom prst="rect">
                        <a:avLst/>
                      </a:prstGeom>
                      <a:noFill/>
                      <a:extLst/>
                    </p:spPr>
                  </p:pic>
                </p:oleObj>
              </mc:Fallback>
            </mc:AlternateContent>
          </a:graphicData>
        </a:graphic>
      </p:graphicFrame>
      <p:grpSp>
        <p:nvGrpSpPr>
          <p:cNvPr id="134" name="群組 133"/>
          <p:cNvGrpSpPr/>
          <p:nvPr/>
        </p:nvGrpSpPr>
        <p:grpSpPr>
          <a:xfrm>
            <a:off x="1033641" y="2888917"/>
            <a:ext cx="576000" cy="576000"/>
            <a:chOff x="6082949" y="3640288"/>
            <a:chExt cx="576000" cy="576000"/>
          </a:xfrm>
        </p:grpSpPr>
        <p:sp>
          <p:nvSpPr>
            <p:cNvPr id="135" name="流程圖: 抽選 134"/>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136" name="Object 12"/>
            <p:cNvGraphicFramePr>
              <a:graphicFrameLocks noChangeAspect="1"/>
            </p:cNvGraphicFramePr>
            <p:nvPr>
              <p:extLst/>
            </p:nvPr>
          </p:nvGraphicFramePr>
          <p:xfrm>
            <a:off x="6386215" y="3728171"/>
            <a:ext cx="190500" cy="350838"/>
          </p:xfrm>
          <a:graphic>
            <a:graphicData uri="http://schemas.openxmlformats.org/presentationml/2006/ole">
              <mc:AlternateContent xmlns:mc="http://schemas.openxmlformats.org/markup-compatibility/2006">
                <mc:Choice xmlns:v="urn:schemas-microsoft-com:vml" Requires="v">
                  <p:oleObj spid="_x0000_s93471"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7" name="群組 136"/>
          <p:cNvGrpSpPr/>
          <p:nvPr/>
        </p:nvGrpSpPr>
        <p:grpSpPr>
          <a:xfrm>
            <a:off x="991932" y="5307249"/>
            <a:ext cx="576000" cy="576000"/>
            <a:chOff x="6082949" y="3640288"/>
            <a:chExt cx="576000" cy="576000"/>
          </a:xfrm>
        </p:grpSpPr>
        <p:sp>
          <p:nvSpPr>
            <p:cNvPr id="138" name="流程圖: 抽選 13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139" name="Object 12"/>
            <p:cNvGraphicFramePr>
              <a:graphicFrameLocks noChangeAspect="1"/>
            </p:cNvGraphicFramePr>
            <p:nvPr>
              <p:extLst/>
            </p:nvPr>
          </p:nvGraphicFramePr>
          <p:xfrm>
            <a:off x="6302852" y="3753564"/>
            <a:ext cx="355600" cy="296862"/>
          </p:xfrm>
          <a:graphic>
            <a:graphicData uri="http://schemas.openxmlformats.org/presentationml/2006/ole">
              <mc:AlternateContent xmlns:mc="http://schemas.openxmlformats.org/markup-compatibility/2006">
                <mc:Choice xmlns:v="urn:schemas-microsoft-com:vml" Requires="v">
                  <p:oleObj spid="_x0000_s93472" name="方程式" r:id="rId30" imgW="164880" imgH="139680" progId="Equation.3">
                    <p:embed/>
                  </p:oleObj>
                </mc:Choice>
                <mc:Fallback>
                  <p:oleObj name="方程式" r:id="rId30" imgW="164880" imgH="139680" progId="Equation.3">
                    <p:embed/>
                    <p:pic>
                      <p:nvPicPr>
                        <p:cNvPr id="0" name=""/>
                        <p:cNvPicPr>
                          <a:picLocks noChangeAspect="1" noChangeArrowheads="1"/>
                        </p:cNvPicPr>
                        <p:nvPr/>
                      </p:nvPicPr>
                      <p:blipFill>
                        <a:blip r:embed="rId31"/>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0" name="文字方塊 139"/>
          <p:cNvSpPr txBox="1"/>
          <p:nvPr/>
        </p:nvSpPr>
        <p:spPr>
          <a:xfrm>
            <a:off x="748739" y="2130727"/>
            <a:ext cx="1459322" cy="461665"/>
          </a:xfrm>
          <a:prstGeom prst="rect">
            <a:avLst/>
          </a:prstGeom>
          <a:noFill/>
        </p:spPr>
        <p:txBody>
          <a:bodyPr wrap="square" rtlCol="0">
            <a:spAutoFit/>
          </a:bodyPr>
          <a:lstStyle/>
          <a:p>
            <a:pPr algn="ctr"/>
            <a:r>
              <a:rPr lang="en-US" altLang="zh-TW" sz="2400" dirty="0" smtClean="0"/>
              <a:t>Layer L-1</a:t>
            </a:r>
            <a:endParaRPr lang="zh-TW" altLang="en-US" sz="2400" dirty="0"/>
          </a:p>
        </p:txBody>
      </p:sp>
      <p:cxnSp>
        <p:nvCxnSpPr>
          <p:cNvPr id="141" name="直線單箭頭接點 140"/>
          <p:cNvCxnSpPr/>
          <p:nvPr/>
        </p:nvCxnSpPr>
        <p:spPr>
          <a:xfrm flipH="1">
            <a:off x="1586951" y="5595249"/>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1586952" y="4264715"/>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flipH="1" flipV="1">
            <a:off x="1611318" y="3166961"/>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H="1" flipV="1">
            <a:off x="1611318" y="3166961"/>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flipH="1">
            <a:off x="1586952" y="3176917"/>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flipH="1">
            <a:off x="1586951" y="3176917"/>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flipH="1" flipV="1">
            <a:off x="1611318" y="3166961"/>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p:cNvCxnSpPr/>
          <p:nvPr/>
        </p:nvCxnSpPr>
        <p:spPr>
          <a:xfrm flipH="1" flipV="1">
            <a:off x="1586952" y="4264715"/>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p:nvPr/>
        </p:nvCxnSpPr>
        <p:spPr>
          <a:xfrm flipH="1">
            <a:off x="1586951" y="4268908"/>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文字方塊 149"/>
          <p:cNvSpPr txBox="1"/>
          <p:nvPr/>
        </p:nvSpPr>
        <p:spPr>
          <a:xfrm>
            <a:off x="179149" y="2869127"/>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151" name="文字方塊 150"/>
          <p:cNvSpPr txBox="1"/>
          <p:nvPr/>
        </p:nvSpPr>
        <p:spPr>
          <a:xfrm>
            <a:off x="200915" y="3961977"/>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152" name="文字方塊 151"/>
          <p:cNvSpPr txBox="1"/>
          <p:nvPr/>
        </p:nvSpPr>
        <p:spPr>
          <a:xfrm>
            <a:off x="200546" y="5311724"/>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graphicFrame>
        <p:nvGraphicFramePr>
          <p:cNvPr id="153" name="Object 12"/>
          <p:cNvGraphicFramePr>
            <a:graphicFrameLocks noChangeAspect="1"/>
          </p:cNvGraphicFramePr>
          <p:nvPr>
            <p:extLst>
              <p:ext uri="{D42A27DB-BD31-4B8C-83A1-F6EECF244321}">
                <p14:modId xmlns:p14="http://schemas.microsoft.com/office/powerpoint/2010/main" val="161148865"/>
              </p:ext>
            </p:extLst>
          </p:nvPr>
        </p:nvGraphicFramePr>
        <p:xfrm>
          <a:off x="1880243" y="5615482"/>
          <a:ext cx="655637" cy="428625"/>
        </p:xfrm>
        <a:graphic>
          <a:graphicData uri="http://schemas.openxmlformats.org/presentationml/2006/ole">
            <mc:AlternateContent xmlns:mc="http://schemas.openxmlformats.org/markup-compatibility/2006">
              <mc:Choice xmlns:v="urn:schemas-microsoft-com:vml" Requires="v">
                <p:oleObj spid="_x0000_s93473" name="方程式" r:id="rId32" imgW="406080" imgH="266400" progId="Equation.3">
                  <p:embed/>
                </p:oleObj>
              </mc:Choice>
              <mc:Fallback>
                <p:oleObj name="方程式" r:id="rId32" imgW="406080" imgH="266400" progId="Equation.3">
                  <p:embed/>
                  <p:pic>
                    <p:nvPicPr>
                      <p:cNvPr id="0" name=""/>
                      <p:cNvPicPr>
                        <a:picLocks noChangeAspect="1" noChangeArrowheads="1"/>
                      </p:cNvPicPr>
                      <p:nvPr/>
                    </p:nvPicPr>
                    <p:blipFill>
                      <a:blip r:embed="rId33"/>
                      <a:srcRect/>
                      <a:stretch>
                        <a:fillRect/>
                      </a:stretch>
                    </p:blipFill>
                    <p:spPr bwMode="auto">
                      <a:xfrm>
                        <a:off x="1880243" y="5615482"/>
                        <a:ext cx="655637" cy="428625"/>
                      </a:xfrm>
                      <a:prstGeom prst="rect">
                        <a:avLst/>
                      </a:prstGeom>
                      <a:noFill/>
                      <a:extLst/>
                    </p:spPr>
                  </p:pic>
                </p:oleObj>
              </mc:Fallback>
            </mc:AlternateContent>
          </a:graphicData>
        </a:graphic>
      </p:graphicFrame>
      <p:graphicFrame>
        <p:nvGraphicFramePr>
          <p:cNvPr id="154" name="Object 12"/>
          <p:cNvGraphicFramePr>
            <a:graphicFrameLocks noChangeAspect="1"/>
          </p:cNvGraphicFramePr>
          <p:nvPr>
            <p:extLst>
              <p:ext uri="{D42A27DB-BD31-4B8C-83A1-F6EECF244321}">
                <p14:modId xmlns:p14="http://schemas.microsoft.com/office/powerpoint/2010/main" val="733818440"/>
              </p:ext>
            </p:extLst>
          </p:nvPr>
        </p:nvGraphicFramePr>
        <p:xfrm>
          <a:off x="3809187" y="2335593"/>
          <a:ext cx="1090612" cy="488950"/>
        </p:xfrm>
        <a:graphic>
          <a:graphicData uri="http://schemas.openxmlformats.org/presentationml/2006/ole">
            <mc:AlternateContent xmlns:mc="http://schemas.openxmlformats.org/markup-compatibility/2006">
              <mc:Choice xmlns:v="urn:schemas-microsoft-com:vml" Requires="v">
                <p:oleObj spid="_x0000_s93474" name="方程式" r:id="rId34" imgW="507960" imgH="228600" progId="Equation.3">
                  <p:embed/>
                </p:oleObj>
              </mc:Choice>
              <mc:Fallback>
                <p:oleObj name="方程式" r:id="rId34" imgW="507960" imgH="228600" progId="Equation.3">
                  <p:embed/>
                  <p:pic>
                    <p:nvPicPr>
                      <p:cNvPr id="0" name=""/>
                      <p:cNvPicPr>
                        <a:picLocks noChangeAspect="1" noChangeArrowheads="1"/>
                      </p:cNvPicPr>
                      <p:nvPr/>
                    </p:nvPicPr>
                    <p:blipFill>
                      <a:blip r:embed="rId35"/>
                      <a:srcRect/>
                      <a:stretch>
                        <a:fillRect/>
                      </a:stretch>
                    </p:blipFill>
                    <p:spPr bwMode="auto">
                      <a:xfrm>
                        <a:off x="3809187" y="2335593"/>
                        <a:ext cx="1090612" cy="488950"/>
                      </a:xfrm>
                      <a:prstGeom prst="rect">
                        <a:avLst/>
                      </a:prstGeom>
                      <a:noFill/>
                      <a:extLst/>
                    </p:spPr>
                  </p:pic>
                </p:oleObj>
              </mc:Fallback>
            </mc:AlternateContent>
          </a:graphicData>
        </a:graphic>
      </p:graphicFrame>
      <p:graphicFrame>
        <p:nvGraphicFramePr>
          <p:cNvPr id="155" name="Object 12"/>
          <p:cNvGraphicFramePr>
            <a:graphicFrameLocks noChangeAspect="1"/>
          </p:cNvGraphicFramePr>
          <p:nvPr>
            <p:extLst>
              <p:ext uri="{D42A27DB-BD31-4B8C-83A1-F6EECF244321}">
                <p14:modId xmlns:p14="http://schemas.microsoft.com/office/powerpoint/2010/main" val="1855906627"/>
              </p:ext>
            </p:extLst>
          </p:nvPr>
        </p:nvGraphicFramePr>
        <p:xfrm>
          <a:off x="2729331" y="2600002"/>
          <a:ext cx="436563" cy="433388"/>
        </p:xfrm>
        <a:graphic>
          <a:graphicData uri="http://schemas.openxmlformats.org/presentationml/2006/ole">
            <mc:AlternateContent xmlns:mc="http://schemas.openxmlformats.org/markup-compatibility/2006">
              <mc:Choice xmlns:v="urn:schemas-microsoft-com:vml" Requires="v">
                <p:oleObj spid="_x0000_s93475" name="方程式" r:id="rId36" imgW="203040" imgH="203040" progId="Equation.3">
                  <p:embed/>
                </p:oleObj>
              </mc:Choice>
              <mc:Fallback>
                <p:oleObj name="方程式" r:id="rId36" imgW="203040" imgH="203040" progId="Equation.3">
                  <p:embed/>
                  <p:pic>
                    <p:nvPicPr>
                      <p:cNvPr id="0" name=""/>
                      <p:cNvPicPr>
                        <a:picLocks noChangeAspect="1" noChangeArrowheads="1"/>
                      </p:cNvPicPr>
                      <p:nvPr/>
                    </p:nvPicPr>
                    <p:blipFill>
                      <a:blip r:embed="rId37"/>
                      <a:srcRect/>
                      <a:stretch>
                        <a:fillRect/>
                      </a:stretch>
                    </p:blipFill>
                    <p:spPr bwMode="auto">
                      <a:xfrm>
                        <a:off x="2729331" y="2600002"/>
                        <a:ext cx="436563" cy="433388"/>
                      </a:xfrm>
                      <a:prstGeom prst="rect">
                        <a:avLst/>
                      </a:prstGeom>
                      <a:noFill/>
                      <a:extLst/>
                    </p:spPr>
                  </p:pic>
                </p:oleObj>
              </mc:Fallback>
            </mc:AlternateContent>
          </a:graphicData>
        </a:graphic>
      </p:graphicFrame>
      <p:graphicFrame>
        <p:nvGraphicFramePr>
          <p:cNvPr id="156" name="Object 12"/>
          <p:cNvGraphicFramePr>
            <a:graphicFrameLocks noChangeAspect="1"/>
          </p:cNvGraphicFramePr>
          <p:nvPr>
            <p:extLst>
              <p:ext uri="{D42A27DB-BD31-4B8C-83A1-F6EECF244321}">
                <p14:modId xmlns:p14="http://schemas.microsoft.com/office/powerpoint/2010/main" val="860066444"/>
              </p:ext>
            </p:extLst>
          </p:nvPr>
        </p:nvGraphicFramePr>
        <p:xfrm>
          <a:off x="921653" y="2594244"/>
          <a:ext cx="573087" cy="433388"/>
        </p:xfrm>
        <a:graphic>
          <a:graphicData uri="http://schemas.openxmlformats.org/presentationml/2006/ole">
            <mc:AlternateContent xmlns:mc="http://schemas.openxmlformats.org/markup-compatibility/2006">
              <mc:Choice xmlns:v="urn:schemas-microsoft-com:vml" Requires="v">
                <p:oleObj spid="_x0000_s93476" name="方程式" r:id="rId38" imgW="266400" imgH="203040" progId="Equation.3">
                  <p:embed/>
                </p:oleObj>
              </mc:Choice>
              <mc:Fallback>
                <p:oleObj name="方程式" r:id="rId38" imgW="266400" imgH="203040" progId="Equation.3">
                  <p:embed/>
                  <p:pic>
                    <p:nvPicPr>
                      <p:cNvPr id="0" name=""/>
                      <p:cNvPicPr>
                        <a:picLocks noChangeAspect="1" noChangeArrowheads="1"/>
                      </p:cNvPicPr>
                      <p:nvPr/>
                    </p:nvPicPr>
                    <p:blipFill>
                      <a:blip r:embed="rId39"/>
                      <a:srcRect/>
                      <a:stretch>
                        <a:fillRect/>
                      </a:stretch>
                    </p:blipFill>
                    <p:spPr bwMode="auto">
                      <a:xfrm>
                        <a:off x="921653" y="2594244"/>
                        <a:ext cx="573087" cy="433388"/>
                      </a:xfrm>
                      <a:prstGeom prst="rect">
                        <a:avLst/>
                      </a:prstGeom>
                      <a:noFill/>
                      <a:extLst/>
                    </p:spPr>
                  </p:pic>
                </p:oleObj>
              </mc:Fallback>
            </mc:AlternateContent>
          </a:graphicData>
        </a:graphic>
      </p:graphicFrame>
      <p:graphicFrame>
        <p:nvGraphicFramePr>
          <p:cNvPr id="157" name="Object 12"/>
          <p:cNvGraphicFramePr>
            <a:graphicFrameLocks noChangeAspect="1"/>
          </p:cNvGraphicFramePr>
          <p:nvPr>
            <p:extLst>
              <p:ext uri="{D42A27DB-BD31-4B8C-83A1-F6EECF244321}">
                <p14:modId xmlns:p14="http://schemas.microsoft.com/office/powerpoint/2010/main" val="2319170528"/>
              </p:ext>
            </p:extLst>
          </p:nvPr>
        </p:nvGraphicFramePr>
        <p:xfrm>
          <a:off x="826766" y="4647472"/>
          <a:ext cx="873001" cy="334196"/>
        </p:xfrm>
        <a:graphic>
          <a:graphicData uri="http://schemas.openxmlformats.org/presentationml/2006/ole">
            <mc:AlternateContent xmlns:mc="http://schemas.openxmlformats.org/markup-compatibility/2006">
              <mc:Choice xmlns:v="urn:schemas-microsoft-com:vml" Requires="v">
                <p:oleObj spid="_x0000_s93477" name="方程式" r:id="rId40" imgW="596880" imgH="228600" progId="Equation.3">
                  <p:embed/>
                </p:oleObj>
              </mc:Choice>
              <mc:Fallback>
                <p:oleObj name="方程式" r:id="rId40" imgW="596880" imgH="228600" progId="Equation.3">
                  <p:embed/>
                  <p:pic>
                    <p:nvPicPr>
                      <p:cNvPr id="0" name=""/>
                      <p:cNvPicPr>
                        <a:picLocks noChangeAspect="1" noChangeArrowheads="1"/>
                      </p:cNvPicPr>
                      <p:nvPr/>
                    </p:nvPicPr>
                    <p:blipFill>
                      <a:blip r:embed="rId41"/>
                      <a:srcRect/>
                      <a:stretch>
                        <a:fillRect/>
                      </a:stretch>
                    </p:blipFill>
                    <p:spPr bwMode="auto">
                      <a:xfrm>
                        <a:off x="826766" y="4647472"/>
                        <a:ext cx="873001" cy="334196"/>
                      </a:xfrm>
                      <a:prstGeom prst="rect">
                        <a:avLst/>
                      </a:prstGeom>
                      <a:noFill/>
                      <a:extLst/>
                    </p:spPr>
                  </p:pic>
                </p:oleObj>
              </mc:Fallback>
            </mc:AlternateContent>
          </a:graphicData>
        </a:graphic>
      </p:graphicFrame>
      <p:graphicFrame>
        <p:nvGraphicFramePr>
          <p:cNvPr id="158" name="Object 12"/>
          <p:cNvGraphicFramePr>
            <a:graphicFrameLocks noChangeAspect="1"/>
          </p:cNvGraphicFramePr>
          <p:nvPr>
            <p:extLst>
              <p:ext uri="{D42A27DB-BD31-4B8C-83A1-F6EECF244321}">
                <p14:modId xmlns:p14="http://schemas.microsoft.com/office/powerpoint/2010/main" val="224400876"/>
              </p:ext>
            </p:extLst>
          </p:nvPr>
        </p:nvGraphicFramePr>
        <p:xfrm>
          <a:off x="864048" y="5987794"/>
          <a:ext cx="873125" cy="350838"/>
        </p:xfrm>
        <a:graphic>
          <a:graphicData uri="http://schemas.openxmlformats.org/presentationml/2006/ole">
            <mc:AlternateContent xmlns:mc="http://schemas.openxmlformats.org/markup-compatibility/2006">
              <mc:Choice xmlns:v="urn:schemas-microsoft-com:vml" Requires="v">
                <p:oleObj spid="_x0000_s93478" name="方程式" r:id="rId42" imgW="596880" imgH="241200" progId="Equation.3">
                  <p:embed/>
                </p:oleObj>
              </mc:Choice>
              <mc:Fallback>
                <p:oleObj name="方程式" r:id="rId42" imgW="596880" imgH="241200" progId="Equation.3">
                  <p:embed/>
                  <p:pic>
                    <p:nvPicPr>
                      <p:cNvPr id="0" name=""/>
                      <p:cNvPicPr>
                        <a:picLocks noChangeAspect="1" noChangeArrowheads="1"/>
                      </p:cNvPicPr>
                      <p:nvPr/>
                    </p:nvPicPr>
                    <p:blipFill>
                      <a:blip r:embed="rId43"/>
                      <a:srcRect/>
                      <a:stretch>
                        <a:fillRect/>
                      </a:stretch>
                    </p:blipFill>
                    <p:spPr bwMode="auto">
                      <a:xfrm>
                        <a:off x="864048" y="5987794"/>
                        <a:ext cx="873125" cy="350838"/>
                      </a:xfrm>
                      <a:prstGeom prst="rect">
                        <a:avLst/>
                      </a:prstGeom>
                      <a:noFill/>
                      <a:extLst/>
                    </p:spPr>
                  </p:pic>
                </p:oleObj>
              </mc:Fallback>
            </mc:AlternateContent>
          </a:graphicData>
        </a:graphic>
      </p:graphicFrame>
      <p:sp>
        <p:nvSpPr>
          <p:cNvPr id="159" name="文字方塊 158"/>
          <p:cNvSpPr txBox="1"/>
          <p:nvPr/>
        </p:nvSpPr>
        <p:spPr>
          <a:xfrm rot="5400000">
            <a:off x="2643164" y="631217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60" name="文字方塊 159"/>
          <p:cNvSpPr txBox="1"/>
          <p:nvPr/>
        </p:nvSpPr>
        <p:spPr>
          <a:xfrm rot="5400000">
            <a:off x="838834" y="626721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mc:AlternateContent xmlns:mc="http://schemas.openxmlformats.org/markup-compatibility/2006" xmlns:a14="http://schemas.microsoft.com/office/drawing/2010/main">
        <mc:Choice Requires="a14">
          <p:sp>
            <p:nvSpPr>
              <p:cNvPr id="161" name="內容版面配置區 2"/>
              <p:cNvSpPr txBox="1">
                <a:spLocks/>
              </p:cNvSpPr>
              <p:nvPr/>
            </p:nvSpPr>
            <p:spPr>
              <a:xfrm>
                <a:off x="5280046" y="2095044"/>
                <a:ext cx="4087093" cy="1247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smtClean="0"/>
                  <a:t>For sigmoid function,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𝜎</m:t>
                        </m:r>
                      </m:e>
                      <m:sup>
                        <m:r>
                          <a:rPr lang="en-US" altLang="zh-TW" i="1" smtClean="0">
                            <a:latin typeface="Cambria Math" panose="02040503050406030204" pitchFamily="18" charset="0"/>
                          </a:rPr>
                          <m:t>′</m:t>
                        </m:r>
                      </m:sup>
                    </m:sSup>
                    <m:d>
                      <m:dPr>
                        <m:ctrlPr>
                          <a:rPr lang="en-US" altLang="zh-TW" i="1" smtClean="0">
                            <a:latin typeface="Cambria Math" panose="02040503050406030204" pitchFamily="18" charset="0"/>
                          </a:rPr>
                        </m:ctrlPr>
                      </m:dPr>
                      <m:e>
                        <m:r>
                          <a:rPr lang="en-US" altLang="zh-TW" i="1" smtClean="0">
                            <a:latin typeface="Cambria Math" panose="02040503050406030204" pitchFamily="18" charset="0"/>
                          </a:rPr>
                          <m:t>𝑧</m:t>
                        </m:r>
                      </m:e>
                    </m:d>
                  </m:oMath>
                </a14:m>
                <a:r>
                  <a:rPr lang="en-US" altLang="zh-TW" dirty="0" smtClean="0"/>
                  <a:t> always smaller than 1</a:t>
                </a:r>
              </a:p>
            </p:txBody>
          </p:sp>
        </mc:Choice>
        <mc:Fallback xmlns="">
          <p:sp>
            <p:nvSpPr>
              <p:cNvPr id="161" name="內容版面配置區 2"/>
              <p:cNvSpPr txBox="1">
                <a:spLocks noRot="1" noChangeAspect="1" noMove="1" noResize="1" noEditPoints="1" noAdjustHandles="1" noChangeArrowheads="1" noChangeShapeType="1" noTextEdit="1"/>
              </p:cNvSpPr>
              <p:nvPr/>
            </p:nvSpPr>
            <p:spPr>
              <a:xfrm>
                <a:off x="5280046" y="2095044"/>
                <a:ext cx="4087093" cy="1247005"/>
              </a:xfrm>
              <a:prstGeom prst="rect">
                <a:avLst/>
              </a:prstGeom>
              <a:blipFill rotWithShape="0">
                <a:blip r:embed="rId45"/>
                <a:stretch>
                  <a:fillRect l="-2683" t="-8333" b="-1421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6244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0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1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0" grpId="0" animBg="1"/>
      <p:bldP spid="112" grpId="0" animBg="1"/>
      <p:bldP spid="114" grpId="0"/>
      <p:bldP spid="61" grpId="0" animBg="1"/>
      <p:bldP spid="118" grpId="0"/>
      <p:bldP spid="128" grpId="0"/>
      <p:bldP spid="132" grpId="0"/>
      <p:bldP spid="140" grpId="0"/>
      <p:bldP spid="150" grpId="0"/>
      <p:bldP spid="151" grpId="0"/>
      <p:bldP spid="152" grpId="0"/>
      <p:bldP spid="159" grpId="0"/>
      <p:bldP spid="160" grpId="0"/>
      <p:bldP spid="16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Problem</a:t>
            </a:r>
            <a:endParaRPr lang="zh-TW" altLang="en-US" dirty="0"/>
          </a:p>
        </p:txBody>
      </p:sp>
      <p:cxnSp>
        <p:nvCxnSpPr>
          <p:cNvPr id="66" name="直線單箭頭接點 65"/>
          <p:cNvCxnSpPr/>
          <p:nvPr/>
        </p:nvCxnSpPr>
        <p:spPr>
          <a:xfrm>
            <a:off x="6311870" y="2956040"/>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6421186" y="4201930"/>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6287986" y="2177237"/>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0" name="矩形 69"/>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1" name="Object 12"/>
          <p:cNvGraphicFramePr>
            <a:graphicFrameLocks noChangeAspect="1"/>
          </p:cNvGraphicFramePr>
          <p:nvPr>
            <p:extLst>
              <p:ext uri="{D42A27DB-BD31-4B8C-83A1-F6EECF244321}">
                <p14:modId xmlns:p14="http://schemas.microsoft.com/office/powerpoint/2010/main" val="2607144456"/>
              </p:ext>
            </p:extLst>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26387"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 name="Object 12"/>
          <p:cNvGraphicFramePr>
            <a:graphicFrameLocks noChangeAspect="1"/>
          </p:cNvGraphicFramePr>
          <p:nvPr>
            <p:extLst>
              <p:ext uri="{D42A27DB-BD31-4B8C-83A1-F6EECF244321}">
                <p14:modId xmlns:p14="http://schemas.microsoft.com/office/powerpoint/2010/main" val="2843275646"/>
              </p:ext>
            </p:extLst>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26388"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橢圓 72"/>
          <p:cNvSpPr/>
          <p:nvPr/>
        </p:nvSpPr>
        <p:spPr>
          <a:xfrm>
            <a:off x="2584942" y="189004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4" name="橢圓 73"/>
          <p:cNvSpPr/>
          <p:nvPr/>
        </p:nvSpPr>
        <p:spPr>
          <a:xfrm>
            <a:off x="2587284" y="266861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5" name="橢圓 74"/>
          <p:cNvSpPr/>
          <p:nvPr/>
        </p:nvSpPr>
        <p:spPr>
          <a:xfrm>
            <a:off x="2575651" y="38966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6" name="文字方塊 75"/>
          <p:cNvSpPr txBox="1"/>
          <p:nvPr/>
        </p:nvSpPr>
        <p:spPr>
          <a:xfrm rot="5400000">
            <a:off x="2572904" y="331892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7" name="文字方塊 76"/>
          <p:cNvSpPr txBox="1"/>
          <p:nvPr/>
        </p:nvSpPr>
        <p:spPr>
          <a:xfrm>
            <a:off x="2304697" y="1377566"/>
            <a:ext cx="1134648" cy="461665"/>
          </a:xfrm>
          <a:prstGeom prst="rect">
            <a:avLst/>
          </a:prstGeom>
          <a:noFill/>
        </p:spPr>
        <p:txBody>
          <a:bodyPr wrap="square" rtlCol="0">
            <a:spAutoFit/>
          </a:bodyPr>
          <a:lstStyle/>
          <a:p>
            <a:pPr algn="ctr"/>
            <a:r>
              <a:rPr lang="en-US" altLang="zh-TW" sz="2400" dirty="0" smtClean="0"/>
              <a:t>Layer 1</a:t>
            </a:r>
            <a:endParaRPr lang="zh-TW" altLang="en-US" sz="2400" dirty="0"/>
          </a:p>
        </p:txBody>
      </p:sp>
      <p:sp>
        <p:nvSpPr>
          <p:cNvPr id="78" name="矩形 77"/>
          <p:cNvSpPr/>
          <p:nvPr/>
        </p:nvSpPr>
        <p:spPr>
          <a:xfrm>
            <a:off x="1382642" y="31839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9" name="Object 12"/>
          <p:cNvGraphicFramePr>
            <a:graphicFrameLocks noChangeAspect="1"/>
          </p:cNvGraphicFramePr>
          <p:nvPr>
            <p:extLst>
              <p:ext uri="{D42A27DB-BD31-4B8C-83A1-F6EECF244321}">
                <p14:modId xmlns:p14="http://schemas.microsoft.com/office/powerpoint/2010/main" val="637984001"/>
              </p:ext>
            </p:extLst>
          </p:nvPr>
        </p:nvGraphicFramePr>
        <p:xfrm>
          <a:off x="1407132" y="3087627"/>
          <a:ext cx="354013" cy="488950"/>
        </p:xfrm>
        <a:graphic>
          <a:graphicData uri="http://schemas.openxmlformats.org/presentationml/2006/ole">
            <mc:AlternateContent xmlns:mc="http://schemas.openxmlformats.org/markup-compatibility/2006">
              <mc:Choice xmlns:v="urn:schemas-microsoft-com:vml" Requires="v">
                <p:oleObj spid="_x0000_s26389" name="方程式" r:id="rId8" imgW="164880" imgH="228600" progId="Equation.3">
                  <p:embed/>
                </p:oleObj>
              </mc:Choice>
              <mc:Fallback>
                <p:oleObj name="方程式" r:id="rId8" imgW="164880" imgH="228600" progId="Equation.3">
                  <p:embed/>
                  <p:pic>
                    <p:nvPicPr>
                      <p:cNvPr id="0" name=""/>
                      <p:cNvPicPr>
                        <a:picLocks noChangeAspect="1" noChangeArrowheads="1"/>
                      </p:cNvPicPr>
                      <p:nvPr/>
                    </p:nvPicPr>
                    <p:blipFill>
                      <a:blip r:embed="rId9"/>
                      <a:srcRect/>
                      <a:stretch>
                        <a:fillRect/>
                      </a:stretch>
                    </p:blipFill>
                    <p:spPr bwMode="auto">
                      <a:xfrm>
                        <a:off x="1407132" y="3087627"/>
                        <a:ext cx="354013"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 name="文字方塊 79"/>
          <p:cNvSpPr txBox="1"/>
          <p:nvPr/>
        </p:nvSpPr>
        <p:spPr>
          <a:xfrm rot="5400000">
            <a:off x="1259623" y="366823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81" name="Object 12"/>
          <p:cNvGraphicFramePr>
            <a:graphicFrameLocks noChangeAspect="1"/>
          </p:cNvGraphicFramePr>
          <p:nvPr>
            <p:extLst>
              <p:ext uri="{D42A27DB-BD31-4B8C-83A1-F6EECF244321}">
                <p14:modId xmlns:p14="http://schemas.microsoft.com/office/powerpoint/2010/main" val="717027884"/>
              </p:ext>
            </p:extLst>
          </p:nvPr>
        </p:nvGraphicFramePr>
        <p:xfrm>
          <a:off x="7374562" y="1899514"/>
          <a:ext cx="352425" cy="461962"/>
        </p:xfrm>
        <a:graphic>
          <a:graphicData uri="http://schemas.openxmlformats.org/presentationml/2006/ole">
            <mc:AlternateContent xmlns:mc="http://schemas.openxmlformats.org/markup-compatibility/2006">
              <mc:Choice xmlns:v="urn:schemas-microsoft-com:vml" Requires="v">
                <p:oleObj spid="_x0000_s26390" name="方程式" r:id="rId10" imgW="164880" imgH="215640" progId="Equation.3">
                  <p:embed/>
                </p:oleObj>
              </mc:Choice>
              <mc:Fallback>
                <p:oleObj name="方程式" r:id="rId10" imgW="164880" imgH="215640" progId="Equation.3">
                  <p:embed/>
                  <p:pic>
                    <p:nvPicPr>
                      <p:cNvPr id="0" name=""/>
                      <p:cNvPicPr>
                        <a:picLocks noChangeAspect="1" noChangeArrowheads="1"/>
                      </p:cNvPicPr>
                      <p:nvPr/>
                    </p:nvPicPr>
                    <p:blipFill>
                      <a:blip r:embed="rId11"/>
                      <a:srcRect/>
                      <a:stretch>
                        <a:fillRect/>
                      </a:stretch>
                    </p:blipFill>
                    <p:spPr bwMode="auto">
                      <a:xfrm>
                        <a:off x="7374562" y="1899514"/>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 name="Object 12"/>
          <p:cNvGraphicFramePr>
            <a:graphicFrameLocks noChangeAspect="1"/>
          </p:cNvGraphicFramePr>
          <p:nvPr>
            <p:extLst>
              <p:ext uri="{D42A27DB-BD31-4B8C-83A1-F6EECF244321}">
                <p14:modId xmlns:p14="http://schemas.microsoft.com/office/powerpoint/2010/main" val="1966117096"/>
              </p:ext>
            </p:extLst>
          </p:nvPr>
        </p:nvGraphicFramePr>
        <p:xfrm>
          <a:off x="7347575" y="2682691"/>
          <a:ext cx="379412" cy="461963"/>
        </p:xfrm>
        <a:graphic>
          <a:graphicData uri="http://schemas.openxmlformats.org/presentationml/2006/ole">
            <mc:AlternateContent xmlns:mc="http://schemas.openxmlformats.org/markup-compatibility/2006">
              <mc:Choice xmlns:v="urn:schemas-microsoft-com:vml" Requires="v">
                <p:oleObj spid="_x0000_s26391" name="方程式" r:id="rId12" imgW="177480" imgH="215640" progId="Equation.3">
                  <p:embed/>
                </p:oleObj>
              </mc:Choice>
              <mc:Fallback>
                <p:oleObj name="方程式" r:id="rId12" imgW="177480" imgH="215640" progId="Equation.3">
                  <p:embed/>
                  <p:pic>
                    <p:nvPicPr>
                      <p:cNvPr id="0" name=""/>
                      <p:cNvPicPr>
                        <a:picLocks noChangeAspect="1" noChangeArrowheads="1"/>
                      </p:cNvPicPr>
                      <p:nvPr/>
                    </p:nvPicPr>
                    <p:blipFill>
                      <a:blip r:embed="rId13"/>
                      <a:srcRect/>
                      <a:stretch>
                        <a:fillRect/>
                      </a:stretch>
                    </p:blipFill>
                    <p:spPr bwMode="auto">
                      <a:xfrm>
                        <a:off x="7347575" y="2682691"/>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 name="橢圓 82"/>
          <p:cNvSpPr/>
          <p:nvPr/>
        </p:nvSpPr>
        <p:spPr>
          <a:xfrm>
            <a:off x="3900504" y="189004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4" name="橢圓 83"/>
          <p:cNvSpPr/>
          <p:nvPr/>
        </p:nvSpPr>
        <p:spPr>
          <a:xfrm>
            <a:off x="3902846" y="266861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5" name="橢圓 84"/>
          <p:cNvSpPr/>
          <p:nvPr/>
        </p:nvSpPr>
        <p:spPr>
          <a:xfrm>
            <a:off x="3891213" y="389662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6" name="文字方塊 85"/>
          <p:cNvSpPr txBox="1"/>
          <p:nvPr/>
        </p:nvSpPr>
        <p:spPr>
          <a:xfrm rot="5400000">
            <a:off x="3888466" y="331892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87" name="文字方塊 86"/>
          <p:cNvSpPr txBox="1"/>
          <p:nvPr/>
        </p:nvSpPr>
        <p:spPr>
          <a:xfrm>
            <a:off x="3620259" y="1377566"/>
            <a:ext cx="1134648" cy="461665"/>
          </a:xfrm>
          <a:prstGeom prst="rect">
            <a:avLst/>
          </a:prstGeom>
          <a:noFill/>
        </p:spPr>
        <p:txBody>
          <a:bodyPr wrap="square" rtlCol="0">
            <a:spAutoFit/>
          </a:bodyPr>
          <a:lstStyle/>
          <a:p>
            <a:pPr algn="ctr"/>
            <a:r>
              <a:rPr lang="en-US" altLang="zh-TW" sz="2400" dirty="0" smtClean="0"/>
              <a:t>Layer 2</a:t>
            </a:r>
            <a:endParaRPr lang="zh-TW" altLang="en-US" sz="2400" dirty="0"/>
          </a:p>
        </p:txBody>
      </p:sp>
      <p:sp>
        <p:nvSpPr>
          <p:cNvPr id="88" name="橢圓 87"/>
          <p:cNvSpPr/>
          <p:nvPr/>
        </p:nvSpPr>
        <p:spPr>
          <a:xfrm>
            <a:off x="6000907" y="189951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橢圓 88"/>
          <p:cNvSpPr/>
          <p:nvPr/>
        </p:nvSpPr>
        <p:spPr>
          <a:xfrm>
            <a:off x="6003249" y="26594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0" name="橢圓 89"/>
          <p:cNvSpPr/>
          <p:nvPr/>
        </p:nvSpPr>
        <p:spPr>
          <a:xfrm>
            <a:off x="6010277" y="390609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1" name="文字方塊 90"/>
          <p:cNvSpPr txBox="1"/>
          <p:nvPr/>
        </p:nvSpPr>
        <p:spPr>
          <a:xfrm rot="5400000">
            <a:off x="6007530" y="3325226"/>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92" name="文字方塊 91"/>
          <p:cNvSpPr txBox="1"/>
          <p:nvPr/>
        </p:nvSpPr>
        <p:spPr>
          <a:xfrm>
            <a:off x="5720662" y="1387033"/>
            <a:ext cx="1134648" cy="461665"/>
          </a:xfrm>
          <a:prstGeom prst="rect">
            <a:avLst/>
          </a:prstGeom>
          <a:noFill/>
        </p:spPr>
        <p:txBody>
          <a:bodyPr wrap="square" rtlCol="0">
            <a:spAutoFit/>
          </a:bodyPr>
          <a:lstStyle/>
          <a:p>
            <a:pPr algn="ctr"/>
            <a:r>
              <a:rPr lang="en-US" altLang="zh-TW" sz="2400" dirty="0" smtClean="0"/>
              <a:t>Layer L</a:t>
            </a:r>
            <a:endParaRPr lang="zh-TW" altLang="en-US" sz="2400" dirty="0"/>
          </a:p>
        </p:txBody>
      </p:sp>
      <p:sp>
        <p:nvSpPr>
          <p:cNvPr id="93" name="文字方塊 92"/>
          <p:cNvSpPr txBox="1"/>
          <p:nvPr/>
        </p:nvSpPr>
        <p:spPr>
          <a:xfrm>
            <a:off x="4472549" y="183146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94" name="文字方塊 93"/>
          <p:cNvSpPr txBox="1"/>
          <p:nvPr/>
        </p:nvSpPr>
        <p:spPr>
          <a:xfrm>
            <a:off x="4490172" y="261696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95" name="文字方塊 94"/>
          <p:cNvSpPr txBox="1"/>
          <p:nvPr/>
        </p:nvSpPr>
        <p:spPr>
          <a:xfrm>
            <a:off x="4502352" y="387325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96" name="直線單箭頭接點 95"/>
          <p:cNvCxnSpPr>
            <a:stCxn id="73" idx="6"/>
            <a:endCxn id="83" idx="2"/>
          </p:cNvCxnSpPr>
          <p:nvPr/>
        </p:nvCxnSpPr>
        <p:spPr>
          <a:xfrm>
            <a:off x="3159100" y="217712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a:off x="3159100" y="296887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a:off x="3149809" y="41908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74" idx="6"/>
            <a:endCxn id="83" idx="2"/>
          </p:cNvCxnSpPr>
          <p:nvPr/>
        </p:nvCxnSpPr>
        <p:spPr>
          <a:xfrm flipV="1">
            <a:off x="3161442" y="217712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73" idx="6"/>
            <a:endCxn id="84" idx="2"/>
          </p:cNvCxnSpPr>
          <p:nvPr/>
        </p:nvCxnSpPr>
        <p:spPr>
          <a:xfrm>
            <a:off x="3159100" y="217712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73" idx="6"/>
            <a:endCxn id="85" idx="2"/>
          </p:cNvCxnSpPr>
          <p:nvPr/>
        </p:nvCxnSpPr>
        <p:spPr>
          <a:xfrm>
            <a:off x="3159100" y="217712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4" idx="6"/>
            <a:endCxn id="85" idx="2"/>
          </p:cNvCxnSpPr>
          <p:nvPr/>
        </p:nvCxnSpPr>
        <p:spPr>
          <a:xfrm>
            <a:off x="3161442" y="295569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75" idx="6"/>
            <a:endCxn id="83" idx="2"/>
          </p:cNvCxnSpPr>
          <p:nvPr/>
        </p:nvCxnSpPr>
        <p:spPr>
          <a:xfrm flipV="1">
            <a:off x="3149809" y="217712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75" idx="6"/>
            <a:endCxn id="84" idx="2"/>
          </p:cNvCxnSpPr>
          <p:nvPr/>
        </p:nvCxnSpPr>
        <p:spPr>
          <a:xfrm flipV="1">
            <a:off x="3149809" y="295569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文字方塊 104"/>
          <p:cNvSpPr txBox="1"/>
          <p:nvPr/>
        </p:nvSpPr>
        <p:spPr>
          <a:xfrm>
            <a:off x="7142463" y="3863166"/>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6" name="文字方塊 105"/>
          <p:cNvSpPr txBox="1"/>
          <p:nvPr/>
        </p:nvSpPr>
        <p:spPr>
          <a:xfrm>
            <a:off x="977243" y="1404239"/>
            <a:ext cx="1134648" cy="461665"/>
          </a:xfrm>
          <a:prstGeom prst="rect">
            <a:avLst/>
          </a:prstGeom>
          <a:noFill/>
        </p:spPr>
        <p:txBody>
          <a:bodyPr wrap="square" rtlCol="0">
            <a:spAutoFit/>
          </a:bodyPr>
          <a:lstStyle/>
          <a:p>
            <a:pPr algn="ctr"/>
            <a:r>
              <a:rPr lang="en-US" altLang="zh-TW" sz="2400" dirty="0" smtClean="0"/>
              <a:t>Input</a:t>
            </a:r>
          </a:p>
        </p:txBody>
      </p:sp>
      <p:sp>
        <p:nvSpPr>
          <p:cNvPr id="107" name="文字方塊 106"/>
          <p:cNvSpPr txBox="1"/>
          <p:nvPr/>
        </p:nvSpPr>
        <p:spPr>
          <a:xfrm>
            <a:off x="6983450" y="1387032"/>
            <a:ext cx="1134648" cy="461665"/>
          </a:xfrm>
          <a:prstGeom prst="rect">
            <a:avLst/>
          </a:prstGeom>
          <a:noFill/>
        </p:spPr>
        <p:txBody>
          <a:bodyPr wrap="square" rtlCol="0">
            <a:spAutoFit/>
          </a:bodyPr>
          <a:lstStyle/>
          <a:p>
            <a:pPr algn="ctr"/>
            <a:r>
              <a:rPr lang="en-US" altLang="zh-TW" sz="2400" dirty="0" smtClean="0"/>
              <a:t>Output</a:t>
            </a:r>
          </a:p>
        </p:txBody>
      </p:sp>
      <p:cxnSp>
        <p:nvCxnSpPr>
          <p:cNvPr id="108" name="直線單箭頭接點 107"/>
          <p:cNvCxnSpPr>
            <a:endCxn id="73" idx="2"/>
          </p:cNvCxnSpPr>
          <p:nvPr/>
        </p:nvCxnSpPr>
        <p:spPr>
          <a:xfrm flipV="1">
            <a:off x="1725542" y="2177126"/>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stCxn id="70" idx="3"/>
            <a:endCxn id="74" idx="2"/>
          </p:cNvCxnSpPr>
          <p:nvPr/>
        </p:nvCxnSpPr>
        <p:spPr>
          <a:xfrm>
            <a:off x="1721835" y="2225500"/>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70" idx="3"/>
            <a:endCxn id="75" idx="1"/>
          </p:cNvCxnSpPr>
          <p:nvPr/>
        </p:nvCxnSpPr>
        <p:spPr>
          <a:xfrm>
            <a:off x="1721835" y="2225500"/>
            <a:ext cx="937899" cy="1755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72" idx="3"/>
            <a:endCxn id="73" idx="2"/>
          </p:cNvCxnSpPr>
          <p:nvPr/>
        </p:nvCxnSpPr>
        <p:spPr>
          <a:xfrm flipV="1">
            <a:off x="1749355" y="2177126"/>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a:stCxn id="69" idx="3"/>
            <a:endCxn id="74" idx="2"/>
          </p:cNvCxnSpPr>
          <p:nvPr/>
        </p:nvCxnSpPr>
        <p:spPr>
          <a:xfrm>
            <a:off x="1716017" y="2795829"/>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stCxn id="69" idx="3"/>
            <a:endCxn id="75" idx="1"/>
          </p:cNvCxnSpPr>
          <p:nvPr/>
        </p:nvCxnSpPr>
        <p:spPr>
          <a:xfrm>
            <a:off x="1716017" y="2795829"/>
            <a:ext cx="943717" cy="11848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a:endCxn id="73" idx="2"/>
          </p:cNvCxnSpPr>
          <p:nvPr/>
        </p:nvCxnSpPr>
        <p:spPr>
          <a:xfrm flipV="1">
            <a:off x="1735405" y="2177126"/>
            <a:ext cx="849537" cy="11704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a:stCxn id="79" idx="3"/>
            <a:endCxn id="74" idx="2"/>
          </p:cNvCxnSpPr>
          <p:nvPr/>
        </p:nvCxnSpPr>
        <p:spPr>
          <a:xfrm flipV="1">
            <a:off x="1761145" y="2955696"/>
            <a:ext cx="826139" cy="376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79" idx="3"/>
            <a:endCxn id="75" idx="1"/>
          </p:cNvCxnSpPr>
          <p:nvPr/>
        </p:nvCxnSpPr>
        <p:spPr>
          <a:xfrm>
            <a:off x="1761145" y="3332102"/>
            <a:ext cx="898589" cy="648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文字方塊 116"/>
          <p:cNvSpPr txBox="1"/>
          <p:nvPr/>
        </p:nvSpPr>
        <p:spPr>
          <a:xfrm>
            <a:off x="85508" y="2610573"/>
            <a:ext cx="1370184" cy="954107"/>
          </a:xfrm>
          <a:prstGeom prst="rect">
            <a:avLst/>
          </a:prstGeom>
          <a:noFill/>
        </p:spPr>
        <p:txBody>
          <a:bodyPr wrap="square" rtlCol="0">
            <a:spAutoFit/>
          </a:bodyPr>
          <a:lstStyle/>
          <a:p>
            <a:pPr algn="ctr"/>
            <a:r>
              <a:rPr lang="en-US" altLang="zh-TW" sz="2800" dirty="0"/>
              <a:t>v</a:t>
            </a:r>
            <a:r>
              <a:rPr lang="en-US" altLang="zh-TW" sz="2800" dirty="0" smtClean="0"/>
              <a:t>ector </a:t>
            </a:r>
          </a:p>
          <a:p>
            <a:pPr algn="ctr"/>
            <a:r>
              <a:rPr lang="en-US" altLang="zh-TW" sz="2800" b="1" dirty="0" smtClean="0"/>
              <a:t>x</a:t>
            </a:r>
            <a:endParaRPr lang="zh-TW" altLang="en-US" sz="2800" b="1" dirty="0"/>
          </a:p>
        </p:txBody>
      </p:sp>
      <p:sp>
        <p:nvSpPr>
          <p:cNvPr id="118" name="文字方塊 117"/>
          <p:cNvSpPr txBox="1"/>
          <p:nvPr/>
        </p:nvSpPr>
        <p:spPr>
          <a:xfrm>
            <a:off x="7591592" y="2621309"/>
            <a:ext cx="1370184" cy="954107"/>
          </a:xfrm>
          <a:prstGeom prst="rect">
            <a:avLst/>
          </a:prstGeom>
          <a:noFill/>
        </p:spPr>
        <p:txBody>
          <a:bodyPr wrap="square" rtlCol="0">
            <a:spAutoFit/>
          </a:bodyPr>
          <a:lstStyle/>
          <a:p>
            <a:pPr algn="ctr"/>
            <a:r>
              <a:rPr lang="en-US" altLang="zh-TW" sz="2800" dirty="0"/>
              <a:t>v</a:t>
            </a:r>
            <a:r>
              <a:rPr lang="en-US" altLang="zh-TW" sz="2800" dirty="0" smtClean="0"/>
              <a:t>ector </a:t>
            </a:r>
          </a:p>
          <a:p>
            <a:pPr algn="ctr"/>
            <a:r>
              <a:rPr lang="en-US" altLang="zh-TW" sz="2800" b="1" dirty="0" smtClean="0"/>
              <a:t>y</a:t>
            </a:r>
            <a:endParaRPr lang="zh-TW" altLang="en-US" sz="2800" b="1" dirty="0"/>
          </a:p>
        </p:txBody>
      </p:sp>
      <p:cxnSp>
        <p:nvCxnSpPr>
          <p:cNvPr id="119" name="直線單箭頭接點 118"/>
          <p:cNvCxnSpPr/>
          <p:nvPr/>
        </p:nvCxnSpPr>
        <p:spPr>
          <a:xfrm>
            <a:off x="5226210" y="218560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5226210" y="297735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a:off x="5216919" y="419932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5228552" y="218560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a:off x="5226210" y="218560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5226210" y="218560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5228552" y="296417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p:nvPr/>
        </p:nvCxnSpPr>
        <p:spPr>
          <a:xfrm flipV="1">
            <a:off x="5216919" y="218560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flipV="1">
            <a:off x="5216919" y="296417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圖說文字 127"/>
          <p:cNvSpPr/>
          <p:nvPr/>
        </p:nvSpPr>
        <p:spPr>
          <a:xfrm>
            <a:off x="977243" y="4592964"/>
            <a:ext cx="2643016" cy="678315"/>
          </a:xfrm>
          <a:prstGeom prst="wedgeRectCallout">
            <a:avLst>
              <a:gd name="adj1" fmla="val -4664"/>
              <a:gd name="adj2" fmla="val -17712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Learn very slowly</a:t>
            </a:r>
            <a:endParaRPr lang="zh-TW" altLang="en-US" sz="2400" dirty="0"/>
          </a:p>
        </p:txBody>
      </p:sp>
      <p:sp>
        <p:nvSpPr>
          <p:cNvPr id="129" name="矩形圖說文字 128"/>
          <p:cNvSpPr/>
          <p:nvPr/>
        </p:nvSpPr>
        <p:spPr>
          <a:xfrm>
            <a:off x="4441249" y="4592964"/>
            <a:ext cx="2810695" cy="678315"/>
          </a:xfrm>
          <a:prstGeom prst="wedgeRectCallout">
            <a:avLst>
              <a:gd name="adj1" fmla="val -3042"/>
              <a:gd name="adj2" fmla="val -14127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Learn faster</a:t>
            </a:r>
            <a:endParaRPr lang="zh-TW" altLang="en-US" sz="2400" dirty="0"/>
          </a:p>
        </p:txBody>
      </p:sp>
      <p:sp>
        <p:nvSpPr>
          <p:cNvPr id="131" name="矩形 130"/>
          <p:cNvSpPr/>
          <p:nvPr/>
        </p:nvSpPr>
        <p:spPr>
          <a:xfrm>
            <a:off x="977243" y="5405241"/>
            <a:ext cx="2643016" cy="5572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Still random</a:t>
            </a:r>
            <a:endParaRPr lang="zh-TW" altLang="en-US" sz="2400" dirty="0"/>
          </a:p>
        </p:txBody>
      </p:sp>
      <p:sp>
        <p:nvSpPr>
          <p:cNvPr id="132" name="矩形 131"/>
          <p:cNvSpPr/>
          <p:nvPr/>
        </p:nvSpPr>
        <p:spPr>
          <a:xfrm>
            <a:off x="4441249" y="5390268"/>
            <a:ext cx="2810695"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Already converge</a:t>
            </a:r>
            <a:endParaRPr lang="zh-TW" altLang="en-US" sz="2400" dirty="0"/>
          </a:p>
        </p:txBody>
      </p:sp>
      <p:sp>
        <p:nvSpPr>
          <p:cNvPr id="133" name="文字方塊 132"/>
          <p:cNvSpPr txBox="1"/>
          <p:nvPr/>
        </p:nvSpPr>
        <p:spPr>
          <a:xfrm>
            <a:off x="4423823" y="5947480"/>
            <a:ext cx="4246648" cy="830997"/>
          </a:xfrm>
          <a:prstGeom prst="rect">
            <a:avLst/>
          </a:prstGeom>
          <a:noFill/>
        </p:spPr>
        <p:txBody>
          <a:bodyPr wrap="square" rtlCol="0">
            <a:spAutoFit/>
          </a:bodyPr>
          <a:lstStyle/>
          <a:p>
            <a:r>
              <a:rPr lang="en-US" altLang="zh-TW" sz="2400" dirty="0" smtClean="0">
                <a:solidFill>
                  <a:srgbClr val="FF0000"/>
                </a:solidFill>
              </a:rPr>
              <a:t>The weights are converged based on random!?</a:t>
            </a:r>
            <a:endParaRPr lang="zh-TW" altLang="en-US" sz="2400" dirty="0">
              <a:solidFill>
                <a:srgbClr val="FF0000"/>
              </a:solidFill>
            </a:endParaRPr>
          </a:p>
        </p:txBody>
      </p:sp>
    </p:spTree>
    <p:extLst>
      <p:ext uri="{BB962C8B-B14F-4D97-AF65-F5344CB8AC3E}">
        <p14:creationId xmlns:p14="http://schemas.microsoft.com/office/powerpoint/2010/main" val="33673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1" grpId="0" animBg="1"/>
      <p:bldP spid="132" grpId="0" animBg="1"/>
      <p:bldP spid="1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sp>
        <p:nvSpPr>
          <p:cNvPr id="51" name="文字方塊 50"/>
          <p:cNvSpPr txBox="1"/>
          <p:nvPr/>
        </p:nvSpPr>
        <p:spPr>
          <a:xfrm>
            <a:off x="636146" y="1590056"/>
            <a:ext cx="2311879" cy="523220"/>
          </a:xfrm>
          <a:prstGeom prst="rect">
            <a:avLst/>
          </a:prstGeom>
          <a:noFill/>
        </p:spPr>
        <p:txBody>
          <a:bodyPr wrap="square" rtlCol="0">
            <a:spAutoFit/>
          </a:bodyPr>
          <a:lstStyle/>
          <a:p>
            <a:r>
              <a:rPr lang="en-US" altLang="zh-TW" sz="2800" dirty="0" smtClean="0"/>
              <a:t>Backward Pass:</a:t>
            </a:r>
            <a:endParaRPr lang="zh-TW" altLang="en-US" sz="2800" dirty="0"/>
          </a:p>
        </p:txBody>
      </p:sp>
      <p:pic>
        <p:nvPicPr>
          <p:cNvPr id="3" name="圖片 2"/>
          <p:cNvPicPr>
            <a:picLocks noChangeAspect="1"/>
          </p:cNvPicPr>
          <p:nvPr/>
        </p:nvPicPr>
        <p:blipFill>
          <a:blip r:embed="rId4"/>
          <a:stretch>
            <a:fillRect/>
          </a:stretch>
        </p:blipFill>
        <p:spPr>
          <a:xfrm>
            <a:off x="6116329" y="3594258"/>
            <a:ext cx="2336373" cy="2790667"/>
          </a:xfrm>
          <a:prstGeom prst="rect">
            <a:avLst/>
          </a:prstGeom>
        </p:spPr>
      </p:pic>
      <p:pic>
        <p:nvPicPr>
          <p:cNvPr id="52" name="圖片 51"/>
          <p:cNvPicPr>
            <a:picLocks noChangeAspect="1"/>
          </p:cNvPicPr>
          <p:nvPr/>
        </p:nvPicPr>
        <p:blipFill>
          <a:blip r:embed="rId5"/>
          <a:stretch>
            <a:fillRect/>
          </a:stretch>
        </p:blipFill>
        <p:spPr>
          <a:xfrm>
            <a:off x="6164447" y="759596"/>
            <a:ext cx="2240139" cy="2669755"/>
          </a:xfrm>
          <a:prstGeom prst="rect">
            <a:avLst/>
          </a:prstGeom>
        </p:spPr>
      </p:pic>
      <p:sp>
        <p:nvSpPr>
          <p:cNvPr id="310" name="矩形 309"/>
          <p:cNvSpPr/>
          <p:nvPr/>
        </p:nvSpPr>
        <p:spPr>
          <a:xfrm>
            <a:off x="4522906" y="2939924"/>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311" name="群組 310"/>
          <p:cNvGrpSpPr/>
          <p:nvPr/>
        </p:nvGrpSpPr>
        <p:grpSpPr>
          <a:xfrm>
            <a:off x="3355137" y="2906119"/>
            <a:ext cx="618646" cy="635224"/>
            <a:chOff x="6082949" y="3581064"/>
            <a:chExt cx="618646" cy="635224"/>
          </a:xfrm>
        </p:grpSpPr>
        <p:sp>
          <p:nvSpPr>
            <p:cNvPr id="312" name="流程圖: 抽選 311"/>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3" name="Object 12"/>
            <p:cNvGraphicFramePr>
              <a:graphicFrameLocks noChangeAspect="1"/>
            </p:cNvGraphicFramePr>
            <p:nvPr>
              <p:extLst/>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spid="_x0000_s92515" name="方程式" r:id="rId6" imgW="88560" imgH="164880" progId="Equation.3">
                    <p:embed/>
                  </p:oleObj>
                </mc:Choice>
                <mc:Fallback>
                  <p:oleObj name="方程式" r:id="rId6" imgW="88560" imgH="164880" progId="Equation.3">
                    <p:embed/>
                    <p:pic>
                      <p:nvPicPr>
                        <p:cNvPr id="0" name=""/>
                        <p:cNvPicPr>
                          <a:picLocks noChangeAspect="1" noChangeArrowheads="1"/>
                        </p:cNvPicPr>
                        <p:nvPr/>
                      </p:nvPicPr>
                      <p:blipFill>
                        <a:blip r:embed="rId7"/>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4" name="群組 313"/>
          <p:cNvGrpSpPr/>
          <p:nvPr/>
        </p:nvGrpSpPr>
        <p:grpSpPr>
          <a:xfrm>
            <a:off x="3314394" y="4014335"/>
            <a:ext cx="618646" cy="635224"/>
            <a:chOff x="6082949" y="3581064"/>
            <a:chExt cx="618646" cy="635224"/>
          </a:xfrm>
        </p:grpSpPr>
        <p:sp>
          <p:nvSpPr>
            <p:cNvPr id="315" name="流程圖: 抽選 314"/>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6" name="Object 12"/>
            <p:cNvGraphicFramePr>
              <a:graphicFrameLocks noChangeAspect="1"/>
            </p:cNvGraphicFramePr>
            <p:nvPr>
              <p:extLst/>
            </p:nvPr>
          </p:nvGraphicFramePr>
          <p:xfrm>
            <a:off x="6344190" y="3702039"/>
            <a:ext cx="273050" cy="350838"/>
          </p:xfrm>
          <a:graphic>
            <a:graphicData uri="http://schemas.openxmlformats.org/presentationml/2006/ole">
              <mc:AlternateContent xmlns:mc="http://schemas.openxmlformats.org/markup-compatibility/2006">
                <mc:Choice xmlns:v="urn:schemas-microsoft-com:vml" Requires="v">
                  <p:oleObj spid="_x0000_s92516" name="方程式" r:id="rId8" imgW="126720" imgH="164880" progId="Equation.3">
                    <p:embed/>
                  </p:oleObj>
                </mc:Choice>
                <mc:Fallback>
                  <p:oleObj name="方程式" r:id="rId8" imgW="126720" imgH="164880" progId="Equation.3">
                    <p:embed/>
                    <p:pic>
                      <p:nvPicPr>
                        <p:cNvPr id="0" name=""/>
                        <p:cNvPicPr>
                          <a:picLocks noChangeAspect="1" noChangeArrowheads="1"/>
                        </p:cNvPicPr>
                        <p:nvPr/>
                      </p:nvPicPr>
                      <p:blipFill>
                        <a:blip r:embed="rId9"/>
                        <a:srcRect/>
                        <a:stretch>
                          <a:fillRect/>
                        </a:stretch>
                      </p:blipFill>
                      <p:spPr bwMode="auto">
                        <a:xfrm>
                          <a:off x="6344190" y="3702039"/>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7" name="群組 316"/>
          <p:cNvGrpSpPr/>
          <p:nvPr/>
        </p:nvGrpSpPr>
        <p:grpSpPr>
          <a:xfrm>
            <a:off x="3362476" y="5378170"/>
            <a:ext cx="618646" cy="635224"/>
            <a:chOff x="6082949" y="3581064"/>
            <a:chExt cx="618646" cy="635224"/>
          </a:xfrm>
        </p:grpSpPr>
        <p:sp>
          <p:nvSpPr>
            <p:cNvPr id="318" name="流程圖: 抽選 31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9" name="Object 12"/>
            <p:cNvGraphicFramePr>
              <a:graphicFrameLocks noChangeAspect="1"/>
            </p:cNvGraphicFramePr>
            <p:nvPr>
              <p:extLst/>
            </p:nvPr>
          </p:nvGraphicFramePr>
          <p:xfrm>
            <a:off x="6344190" y="3728827"/>
            <a:ext cx="273050" cy="296863"/>
          </p:xfrm>
          <a:graphic>
            <a:graphicData uri="http://schemas.openxmlformats.org/presentationml/2006/ole">
              <mc:AlternateContent xmlns:mc="http://schemas.openxmlformats.org/markup-compatibility/2006">
                <mc:Choice xmlns:v="urn:schemas-microsoft-com:vml" Requires="v">
                  <p:oleObj spid="_x0000_s92517" name="方程式" r:id="rId10" imgW="126720" imgH="139680" progId="Equation.3">
                    <p:embed/>
                  </p:oleObj>
                </mc:Choice>
                <mc:Fallback>
                  <p:oleObj name="方程式" r:id="rId10" imgW="126720" imgH="139680" progId="Equation.3">
                    <p:embed/>
                    <p:pic>
                      <p:nvPicPr>
                        <p:cNvPr id="0" name=""/>
                        <p:cNvPicPr>
                          <a:picLocks noChangeAspect="1" noChangeArrowheads="1"/>
                        </p:cNvPicPr>
                        <p:nvPr/>
                      </p:nvPicPr>
                      <p:blipFill>
                        <a:blip r:embed="rId11"/>
                        <a:srcRect/>
                        <a:stretch>
                          <a:fillRect/>
                        </a:stretch>
                      </p:blipFill>
                      <p:spPr bwMode="auto">
                        <a:xfrm>
                          <a:off x="6344190" y="3728827"/>
                          <a:ext cx="27305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0" name="文字方塊 319"/>
          <p:cNvSpPr txBox="1"/>
          <p:nvPr/>
        </p:nvSpPr>
        <p:spPr>
          <a:xfrm rot="5400000">
            <a:off x="3445154" y="496267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321" name="Object 12"/>
          <p:cNvGraphicFramePr>
            <a:graphicFrameLocks noChangeAspect="1"/>
          </p:cNvGraphicFramePr>
          <p:nvPr>
            <p:extLst>
              <p:ext uri="{D42A27DB-BD31-4B8C-83A1-F6EECF244321}">
                <p14:modId xmlns:p14="http://schemas.microsoft.com/office/powerpoint/2010/main" val="335496904"/>
              </p:ext>
            </p:extLst>
          </p:nvPr>
        </p:nvGraphicFramePr>
        <p:xfrm>
          <a:off x="4563155" y="2868613"/>
          <a:ext cx="679450" cy="919162"/>
        </p:xfrm>
        <a:graphic>
          <a:graphicData uri="http://schemas.openxmlformats.org/presentationml/2006/ole">
            <mc:AlternateContent xmlns:mc="http://schemas.openxmlformats.org/markup-compatibility/2006">
              <mc:Choice xmlns:v="urn:schemas-microsoft-com:vml" Requires="v">
                <p:oleObj spid="_x0000_s92518" name="方程式" r:id="rId12" imgW="317160" imgH="431640" progId="Equation.3">
                  <p:embed/>
                </p:oleObj>
              </mc:Choice>
              <mc:Fallback>
                <p:oleObj name="方程式" r:id="rId12" imgW="317160" imgH="431640" progId="Equation.3">
                  <p:embed/>
                  <p:pic>
                    <p:nvPicPr>
                      <p:cNvPr id="0" name=""/>
                      <p:cNvPicPr>
                        <a:picLocks noChangeAspect="1" noChangeArrowheads="1"/>
                      </p:cNvPicPr>
                      <p:nvPr/>
                    </p:nvPicPr>
                    <p:blipFill>
                      <a:blip r:embed="rId13"/>
                      <a:srcRect/>
                      <a:stretch>
                        <a:fillRect/>
                      </a:stretch>
                    </p:blipFill>
                    <p:spPr bwMode="auto">
                      <a:xfrm>
                        <a:off x="4563155" y="2868613"/>
                        <a:ext cx="67945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2" name="Object 12"/>
          <p:cNvGraphicFramePr>
            <a:graphicFrameLocks noChangeAspect="1"/>
          </p:cNvGraphicFramePr>
          <p:nvPr>
            <p:extLst>
              <p:ext uri="{D42A27DB-BD31-4B8C-83A1-F6EECF244321}">
                <p14:modId xmlns:p14="http://schemas.microsoft.com/office/powerpoint/2010/main" val="1793740322"/>
              </p:ext>
            </p:extLst>
          </p:nvPr>
        </p:nvGraphicFramePr>
        <p:xfrm>
          <a:off x="3330260" y="3608518"/>
          <a:ext cx="812620" cy="364638"/>
        </p:xfrm>
        <a:graphic>
          <a:graphicData uri="http://schemas.openxmlformats.org/presentationml/2006/ole">
            <mc:AlternateContent xmlns:mc="http://schemas.openxmlformats.org/markup-compatibility/2006">
              <mc:Choice xmlns:v="urn:schemas-microsoft-com:vml" Requires="v">
                <p:oleObj spid="_x0000_s92519" name="方程式" r:id="rId14" imgW="507960" imgH="228600" progId="Equation.3">
                  <p:embed/>
                </p:oleObj>
              </mc:Choice>
              <mc:Fallback>
                <p:oleObj name="方程式" r:id="rId14" imgW="507960" imgH="228600" progId="Equation.3">
                  <p:embed/>
                  <p:pic>
                    <p:nvPicPr>
                      <p:cNvPr id="0" name=""/>
                      <p:cNvPicPr>
                        <a:picLocks noChangeAspect="1" noChangeArrowheads="1"/>
                      </p:cNvPicPr>
                      <p:nvPr/>
                    </p:nvPicPr>
                    <p:blipFill>
                      <a:blip r:embed="rId15"/>
                      <a:srcRect/>
                      <a:stretch>
                        <a:fillRect/>
                      </a:stretch>
                    </p:blipFill>
                    <p:spPr bwMode="auto">
                      <a:xfrm>
                        <a:off x="3330260" y="3608518"/>
                        <a:ext cx="812620" cy="364638"/>
                      </a:xfrm>
                      <a:prstGeom prst="rect">
                        <a:avLst/>
                      </a:prstGeom>
                      <a:noFill/>
                      <a:extLst/>
                    </p:spPr>
                  </p:pic>
                </p:oleObj>
              </mc:Fallback>
            </mc:AlternateContent>
          </a:graphicData>
        </a:graphic>
      </p:graphicFrame>
      <p:graphicFrame>
        <p:nvGraphicFramePr>
          <p:cNvPr id="323" name="Object 12"/>
          <p:cNvGraphicFramePr>
            <a:graphicFrameLocks noChangeAspect="1"/>
          </p:cNvGraphicFramePr>
          <p:nvPr>
            <p:extLst>
              <p:ext uri="{D42A27DB-BD31-4B8C-83A1-F6EECF244321}">
                <p14:modId xmlns:p14="http://schemas.microsoft.com/office/powerpoint/2010/main" val="3966501251"/>
              </p:ext>
            </p:extLst>
          </p:nvPr>
        </p:nvGraphicFramePr>
        <p:xfrm>
          <a:off x="3360838" y="4725759"/>
          <a:ext cx="784897" cy="352198"/>
        </p:xfrm>
        <a:graphic>
          <a:graphicData uri="http://schemas.openxmlformats.org/presentationml/2006/ole">
            <mc:AlternateContent xmlns:mc="http://schemas.openxmlformats.org/markup-compatibility/2006">
              <mc:Choice xmlns:v="urn:schemas-microsoft-com:vml" Requires="v">
                <p:oleObj spid="_x0000_s92520" name="方程式" r:id="rId16" imgW="507960" imgH="228600" progId="Equation.3">
                  <p:embed/>
                </p:oleObj>
              </mc:Choice>
              <mc:Fallback>
                <p:oleObj name="方程式" r:id="rId16" imgW="507960" imgH="228600" progId="Equation.3">
                  <p:embed/>
                  <p:pic>
                    <p:nvPicPr>
                      <p:cNvPr id="0" name=""/>
                      <p:cNvPicPr>
                        <a:picLocks noChangeAspect="1" noChangeArrowheads="1"/>
                      </p:cNvPicPr>
                      <p:nvPr/>
                    </p:nvPicPr>
                    <p:blipFill>
                      <a:blip r:embed="rId17"/>
                      <a:srcRect/>
                      <a:stretch>
                        <a:fillRect/>
                      </a:stretch>
                    </p:blipFill>
                    <p:spPr bwMode="auto">
                      <a:xfrm>
                        <a:off x="3360838" y="4725759"/>
                        <a:ext cx="784897" cy="352198"/>
                      </a:xfrm>
                      <a:prstGeom prst="rect">
                        <a:avLst/>
                      </a:prstGeom>
                      <a:noFill/>
                      <a:extLst/>
                    </p:spPr>
                  </p:pic>
                </p:oleObj>
              </mc:Fallback>
            </mc:AlternateContent>
          </a:graphicData>
        </a:graphic>
      </p:graphicFrame>
      <p:graphicFrame>
        <p:nvGraphicFramePr>
          <p:cNvPr id="324" name="Object 12"/>
          <p:cNvGraphicFramePr>
            <a:graphicFrameLocks noChangeAspect="1"/>
          </p:cNvGraphicFramePr>
          <p:nvPr>
            <p:extLst>
              <p:ext uri="{D42A27DB-BD31-4B8C-83A1-F6EECF244321}">
                <p14:modId xmlns:p14="http://schemas.microsoft.com/office/powerpoint/2010/main" val="1312371721"/>
              </p:ext>
            </p:extLst>
          </p:nvPr>
        </p:nvGraphicFramePr>
        <p:xfrm>
          <a:off x="3371388" y="6073775"/>
          <a:ext cx="771492" cy="365964"/>
        </p:xfrm>
        <a:graphic>
          <a:graphicData uri="http://schemas.openxmlformats.org/presentationml/2006/ole">
            <mc:AlternateContent xmlns:mc="http://schemas.openxmlformats.org/markup-compatibility/2006">
              <mc:Choice xmlns:v="urn:schemas-microsoft-com:vml" Requires="v">
                <p:oleObj spid="_x0000_s92521" name="方程式" r:id="rId18" imgW="507960" imgH="241200" progId="Equation.3">
                  <p:embed/>
                </p:oleObj>
              </mc:Choice>
              <mc:Fallback>
                <p:oleObj name="方程式" r:id="rId18" imgW="507960" imgH="241200" progId="Equation.3">
                  <p:embed/>
                  <p:pic>
                    <p:nvPicPr>
                      <p:cNvPr id="0" name=""/>
                      <p:cNvPicPr>
                        <a:picLocks noChangeAspect="1" noChangeArrowheads="1"/>
                      </p:cNvPicPr>
                      <p:nvPr/>
                    </p:nvPicPr>
                    <p:blipFill>
                      <a:blip r:embed="rId19"/>
                      <a:srcRect/>
                      <a:stretch>
                        <a:fillRect/>
                      </a:stretch>
                    </p:blipFill>
                    <p:spPr bwMode="auto">
                      <a:xfrm>
                        <a:off x="3371388" y="6073775"/>
                        <a:ext cx="771492" cy="365964"/>
                      </a:xfrm>
                      <a:prstGeom prst="rect">
                        <a:avLst/>
                      </a:prstGeom>
                      <a:noFill/>
                      <a:extLst/>
                    </p:spPr>
                  </p:pic>
                </p:oleObj>
              </mc:Fallback>
            </mc:AlternateContent>
          </a:graphicData>
        </a:graphic>
      </p:graphicFrame>
      <p:graphicFrame>
        <p:nvGraphicFramePr>
          <p:cNvPr id="325" name="Object 12"/>
          <p:cNvGraphicFramePr>
            <a:graphicFrameLocks noChangeAspect="1"/>
          </p:cNvGraphicFramePr>
          <p:nvPr>
            <p:extLst>
              <p:ext uri="{D42A27DB-BD31-4B8C-83A1-F6EECF244321}">
                <p14:modId xmlns:p14="http://schemas.microsoft.com/office/powerpoint/2010/main" val="2470849287"/>
              </p:ext>
            </p:extLst>
          </p:nvPr>
        </p:nvGraphicFramePr>
        <p:xfrm>
          <a:off x="4564063" y="3887788"/>
          <a:ext cx="679450" cy="920750"/>
        </p:xfrm>
        <a:graphic>
          <a:graphicData uri="http://schemas.openxmlformats.org/presentationml/2006/ole">
            <mc:AlternateContent xmlns:mc="http://schemas.openxmlformats.org/markup-compatibility/2006">
              <mc:Choice xmlns:v="urn:schemas-microsoft-com:vml" Requires="v">
                <p:oleObj spid="_x0000_s92522" name="方程式" r:id="rId20" imgW="317160" imgH="431640" progId="Equation.3">
                  <p:embed/>
                </p:oleObj>
              </mc:Choice>
              <mc:Fallback>
                <p:oleObj name="方程式" r:id="rId20" imgW="317160" imgH="431640" progId="Equation.3">
                  <p:embed/>
                  <p:pic>
                    <p:nvPicPr>
                      <p:cNvPr id="0" name=""/>
                      <p:cNvPicPr>
                        <a:picLocks noChangeAspect="1" noChangeArrowheads="1"/>
                      </p:cNvPicPr>
                      <p:nvPr/>
                    </p:nvPicPr>
                    <p:blipFill>
                      <a:blip r:embed="rId21"/>
                      <a:srcRect/>
                      <a:stretch>
                        <a:fillRect/>
                      </a:stretch>
                    </p:blipFill>
                    <p:spPr bwMode="auto">
                      <a:xfrm>
                        <a:off x="4564063" y="3887788"/>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6" name="Object 12"/>
          <p:cNvGraphicFramePr>
            <a:graphicFrameLocks noChangeAspect="1"/>
          </p:cNvGraphicFramePr>
          <p:nvPr>
            <p:extLst>
              <p:ext uri="{D42A27DB-BD31-4B8C-83A1-F6EECF244321}">
                <p14:modId xmlns:p14="http://schemas.microsoft.com/office/powerpoint/2010/main" val="1550452119"/>
              </p:ext>
            </p:extLst>
          </p:nvPr>
        </p:nvGraphicFramePr>
        <p:xfrm>
          <a:off x="4587875" y="5267325"/>
          <a:ext cx="679450" cy="920750"/>
        </p:xfrm>
        <a:graphic>
          <a:graphicData uri="http://schemas.openxmlformats.org/presentationml/2006/ole">
            <mc:AlternateContent xmlns:mc="http://schemas.openxmlformats.org/markup-compatibility/2006">
              <mc:Choice xmlns:v="urn:schemas-microsoft-com:vml" Requires="v">
                <p:oleObj spid="_x0000_s92523" name="方程式" r:id="rId22" imgW="317160" imgH="431640" progId="Equation.3">
                  <p:embed/>
                </p:oleObj>
              </mc:Choice>
              <mc:Fallback>
                <p:oleObj name="方程式" r:id="rId22" imgW="317160" imgH="431640" progId="Equation.3">
                  <p:embed/>
                  <p:pic>
                    <p:nvPicPr>
                      <p:cNvPr id="0" name=""/>
                      <p:cNvPicPr>
                        <a:picLocks noChangeAspect="1" noChangeArrowheads="1"/>
                      </p:cNvPicPr>
                      <p:nvPr/>
                    </p:nvPicPr>
                    <p:blipFill>
                      <a:blip r:embed="rId23"/>
                      <a:srcRect/>
                      <a:stretch>
                        <a:fillRect/>
                      </a:stretch>
                    </p:blipFill>
                    <p:spPr bwMode="auto">
                      <a:xfrm>
                        <a:off x="4587875" y="5267325"/>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7" name="直線單箭頭接點 326"/>
          <p:cNvCxnSpPr/>
          <p:nvPr/>
        </p:nvCxnSpPr>
        <p:spPr>
          <a:xfrm flipH="1">
            <a:off x="3973783" y="3236212"/>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flipH="1">
            <a:off x="3933040" y="4328769"/>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flipH="1">
            <a:off x="3982807" y="5666025"/>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881616" y="2183050"/>
            <a:ext cx="1407528" cy="461665"/>
          </a:xfrm>
          <a:prstGeom prst="rect">
            <a:avLst/>
          </a:prstGeom>
          <a:noFill/>
        </p:spPr>
        <p:txBody>
          <a:bodyPr wrap="square" rtlCol="0">
            <a:spAutoFit/>
          </a:bodyPr>
          <a:lstStyle/>
          <a:p>
            <a:pPr algn="ctr"/>
            <a:r>
              <a:rPr lang="en-US" altLang="zh-TW" sz="2400" dirty="0" smtClean="0"/>
              <a:t>Layer L</a:t>
            </a:r>
            <a:endParaRPr lang="zh-TW" altLang="en-US" sz="2400" dirty="0"/>
          </a:p>
        </p:txBody>
      </p:sp>
      <p:grpSp>
        <p:nvGrpSpPr>
          <p:cNvPr id="331" name="群組 330"/>
          <p:cNvGrpSpPr/>
          <p:nvPr/>
        </p:nvGrpSpPr>
        <p:grpSpPr>
          <a:xfrm>
            <a:off x="1592663" y="4037678"/>
            <a:ext cx="576000" cy="576000"/>
            <a:chOff x="6082949" y="3640288"/>
            <a:chExt cx="576000" cy="576000"/>
          </a:xfrm>
        </p:grpSpPr>
        <p:sp>
          <p:nvSpPr>
            <p:cNvPr id="332" name="流程圖: 抽選 331"/>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33" name="Object 12"/>
            <p:cNvGraphicFramePr>
              <a:graphicFrameLocks noChangeAspect="1"/>
            </p:cNvGraphicFramePr>
            <p:nvPr>
              <p:extLst/>
            </p:nvPr>
          </p:nvGraphicFramePr>
          <p:xfrm>
            <a:off x="6344190" y="3727797"/>
            <a:ext cx="273050" cy="350838"/>
          </p:xfrm>
          <a:graphic>
            <a:graphicData uri="http://schemas.openxmlformats.org/presentationml/2006/ole">
              <mc:AlternateContent xmlns:mc="http://schemas.openxmlformats.org/markup-compatibility/2006">
                <mc:Choice xmlns:v="urn:schemas-microsoft-com:vml" Requires="v">
                  <p:oleObj spid="_x0000_s92524" name="方程式" r:id="rId24" imgW="126720" imgH="164880" progId="Equation.3">
                    <p:embed/>
                  </p:oleObj>
                </mc:Choice>
                <mc:Fallback>
                  <p:oleObj name="方程式" r:id="rId24" imgW="126720" imgH="164880" progId="Equation.3">
                    <p:embed/>
                    <p:pic>
                      <p:nvPicPr>
                        <p:cNvPr id="0" name=""/>
                        <p:cNvPicPr>
                          <a:picLocks noChangeAspect="1" noChangeArrowheads="1"/>
                        </p:cNvPicPr>
                        <p:nvPr/>
                      </p:nvPicPr>
                      <p:blipFill>
                        <a:blip r:embed="rId9"/>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4" name="文字方塊 333"/>
          <p:cNvSpPr txBox="1"/>
          <p:nvPr/>
        </p:nvSpPr>
        <p:spPr>
          <a:xfrm rot="5400000">
            <a:off x="1671185" y="498366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335" name="Object 12"/>
          <p:cNvGraphicFramePr>
            <a:graphicFrameLocks noChangeAspect="1"/>
          </p:cNvGraphicFramePr>
          <p:nvPr>
            <p:extLst>
              <p:ext uri="{D42A27DB-BD31-4B8C-83A1-F6EECF244321}">
                <p14:modId xmlns:p14="http://schemas.microsoft.com/office/powerpoint/2010/main" val="2138785985"/>
              </p:ext>
            </p:extLst>
          </p:nvPr>
        </p:nvGraphicFramePr>
        <p:xfrm>
          <a:off x="1427853" y="3600392"/>
          <a:ext cx="873001" cy="334196"/>
        </p:xfrm>
        <a:graphic>
          <a:graphicData uri="http://schemas.openxmlformats.org/presentationml/2006/ole">
            <mc:AlternateContent xmlns:mc="http://schemas.openxmlformats.org/markup-compatibility/2006">
              <mc:Choice xmlns:v="urn:schemas-microsoft-com:vml" Requires="v">
                <p:oleObj spid="_x0000_s92525" name="方程式" r:id="rId25" imgW="596880" imgH="228600" progId="Equation.3">
                  <p:embed/>
                </p:oleObj>
              </mc:Choice>
              <mc:Fallback>
                <p:oleObj name="方程式" r:id="rId25" imgW="596880" imgH="228600" progId="Equation.3">
                  <p:embed/>
                  <p:pic>
                    <p:nvPicPr>
                      <p:cNvPr id="0" name=""/>
                      <p:cNvPicPr>
                        <a:picLocks noChangeAspect="1" noChangeArrowheads="1"/>
                      </p:cNvPicPr>
                      <p:nvPr/>
                    </p:nvPicPr>
                    <p:blipFill>
                      <a:blip r:embed="rId26"/>
                      <a:srcRect/>
                      <a:stretch>
                        <a:fillRect/>
                      </a:stretch>
                    </p:blipFill>
                    <p:spPr bwMode="auto">
                      <a:xfrm>
                        <a:off x="1427853" y="3600392"/>
                        <a:ext cx="873001" cy="334196"/>
                      </a:xfrm>
                      <a:prstGeom prst="rect">
                        <a:avLst/>
                      </a:prstGeom>
                      <a:noFill/>
                      <a:extLst/>
                    </p:spPr>
                  </p:pic>
                </p:oleObj>
              </mc:Fallback>
            </mc:AlternateContent>
          </a:graphicData>
        </a:graphic>
      </p:graphicFrame>
      <p:grpSp>
        <p:nvGrpSpPr>
          <p:cNvPr id="336" name="群組 335"/>
          <p:cNvGrpSpPr/>
          <p:nvPr/>
        </p:nvGrpSpPr>
        <p:grpSpPr>
          <a:xfrm>
            <a:off x="1613892" y="2945687"/>
            <a:ext cx="576000" cy="576000"/>
            <a:chOff x="6082949" y="3640288"/>
            <a:chExt cx="576000" cy="576000"/>
          </a:xfrm>
        </p:grpSpPr>
        <p:sp>
          <p:nvSpPr>
            <p:cNvPr id="337" name="流程圖: 抽選 336"/>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38" name="Object 12"/>
            <p:cNvGraphicFramePr>
              <a:graphicFrameLocks noChangeAspect="1"/>
            </p:cNvGraphicFramePr>
            <p:nvPr>
              <p:extLst/>
            </p:nvPr>
          </p:nvGraphicFramePr>
          <p:xfrm>
            <a:off x="6386215" y="3728171"/>
            <a:ext cx="190500" cy="350838"/>
          </p:xfrm>
          <a:graphic>
            <a:graphicData uri="http://schemas.openxmlformats.org/presentationml/2006/ole">
              <mc:AlternateContent xmlns:mc="http://schemas.openxmlformats.org/markup-compatibility/2006">
                <mc:Choice xmlns:v="urn:schemas-microsoft-com:vml" Requires="v">
                  <p:oleObj spid="_x0000_s92526" name="方程式" r:id="rId27" imgW="88560" imgH="164880" progId="Equation.3">
                    <p:embed/>
                  </p:oleObj>
                </mc:Choice>
                <mc:Fallback>
                  <p:oleObj name="方程式" r:id="rId27" imgW="88560" imgH="164880" progId="Equation.3">
                    <p:embed/>
                    <p:pic>
                      <p:nvPicPr>
                        <p:cNvPr id="0" name=""/>
                        <p:cNvPicPr>
                          <a:picLocks noChangeAspect="1" noChangeArrowheads="1"/>
                        </p:cNvPicPr>
                        <p:nvPr/>
                      </p:nvPicPr>
                      <p:blipFill>
                        <a:blip r:embed="rId28"/>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9" name="群組 338"/>
          <p:cNvGrpSpPr/>
          <p:nvPr/>
        </p:nvGrpSpPr>
        <p:grpSpPr>
          <a:xfrm>
            <a:off x="1572183" y="5364019"/>
            <a:ext cx="576000" cy="576000"/>
            <a:chOff x="6082949" y="3640288"/>
            <a:chExt cx="576000" cy="576000"/>
          </a:xfrm>
        </p:grpSpPr>
        <p:sp>
          <p:nvSpPr>
            <p:cNvPr id="340" name="流程圖: 抽選 339"/>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41" name="Object 12"/>
            <p:cNvGraphicFramePr>
              <a:graphicFrameLocks noChangeAspect="1"/>
            </p:cNvGraphicFramePr>
            <p:nvPr>
              <p:extLst/>
            </p:nvPr>
          </p:nvGraphicFramePr>
          <p:xfrm>
            <a:off x="6302852" y="3753564"/>
            <a:ext cx="355600" cy="296862"/>
          </p:xfrm>
          <a:graphic>
            <a:graphicData uri="http://schemas.openxmlformats.org/presentationml/2006/ole">
              <mc:AlternateContent xmlns:mc="http://schemas.openxmlformats.org/markup-compatibility/2006">
                <mc:Choice xmlns:v="urn:schemas-microsoft-com:vml" Requires="v">
                  <p:oleObj spid="_x0000_s92527" name="方程式" r:id="rId29" imgW="164880" imgH="139680" progId="Equation.3">
                    <p:embed/>
                  </p:oleObj>
                </mc:Choice>
                <mc:Fallback>
                  <p:oleObj name="方程式" r:id="rId29" imgW="164880" imgH="139680" progId="Equation.3">
                    <p:embed/>
                    <p:pic>
                      <p:nvPicPr>
                        <p:cNvPr id="0" name=""/>
                        <p:cNvPicPr>
                          <a:picLocks noChangeAspect="1" noChangeArrowheads="1"/>
                        </p:cNvPicPr>
                        <p:nvPr/>
                      </p:nvPicPr>
                      <p:blipFill>
                        <a:blip r:embed="rId30"/>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2" name="文字方塊 341"/>
          <p:cNvSpPr txBox="1"/>
          <p:nvPr/>
        </p:nvSpPr>
        <p:spPr>
          <a:xfrm>
            <a:off x="1328990" y="2187497"/>
            <a:ext cx="1459322" cy="461665"/>
          </a:xfrm>
          <a:prstGeom prst="rect">
            <a:avLst/>
          </a:prstGeom>
          <a:noFill/>
        </p:spPr>
        <p:txBody>
          <a:bodyPr wrap="square" rtlCol="0">
            <a:spAutoFit/>
          </a:bodyPr>
          <a:lstStyle/>
          <a:p>
            <a:pPr algn="ctr"/>
            <a:r>
              <a:rPr lang="en-US" altLang="zh-TW" sz="2400" dirty="0" smtClean="0"/>
              <a:t>Layer L-1</a:t>
            </a:r>
            <a:endParaRPr lang="zh-TW" altLang="en-US" sz="2400" dirty="0"/>
          </a:p>
        </p:txBody>
      </p:sp>
      <p:cxnSp>
        <p:nvCxnSpPr>
          <p:cNvPr id="343" name="直線單箭頭接點 342"/>
          <p:cNvCxnSpPr/>
          <p:nvPr/>
        </p:nvCxnSpPr>
        <p:spPr>
          <a:xfrm flipH="1">
            <a:off x="2167202" y="5652019"/>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線單箭頭接點 343"/>
          <p:cNvCxnSpPr/>
          <p:nvPr/>
        </p:nvCxnSpPr>
        <p:spPr>
          <a:xfrm flipH="1" flipV="1">
            <a:off x="2167203" y="4321485"/>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線單箭頭接點 344"/>
          <p:cNvCxnSpPr/>
          <p:nvPr/>
        </p:nvCxnSpPr>
        <p:spPr>
          <a:xfrm flipH="1" flipV="1">
            <a:off x="2191569" y="3223731"/>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線單箭頭接點 345"/>
          <p:cNvCxnSpPr/>
          <p:nvPr/>
        </p:nvCxnSpPr>
        <p:spPr>
          <a:xfrm flipH="1" flipV="1">
            <a:off x="2191569" y="3223731"/>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線單箭頭接點 346"/>
          <p:cNvCxnSpPr/>
          <p:nvPr/>
        </p:nvCxnSpPr>
        <p:spPr>
          <a:xfrm flipH="1">
            <a:off x="2167203" y="3233687"/>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線單箭頭接點 347"/>
          <p:cNvCxnSpPr/>
          <p:nvPr/>
        </p:nvCxnSpPr>
        <p:spPr>
          <a:xfrm flipH="1">
            <a:off x="2167202" y="3233687"/>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線單箭頭接點 348"/>
          <p:cNvCxnSpPr/>
          <p:nvPr/>
        </p:nvCxnSpPr>
        <p:spPr>
          <a:xfrm flipH="1" flipV="1">
            <a:off x="2191569" y="3223731"/>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線單箭頭接點 349"/>
          <p:cNvCxnSpPr/>
          <p:nvPr/>
        </p:nvCxnSpPr>
        <p:spPr>
          <a:xfrm flipH="1" flipV="1">
            <a:off x="2167203" y="4321485"/>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p:nvPr/>
        </p:nvCxnSpPr>
        <p:spPr>
          <a:xfrm flipH="1">
            <a:off x="2167202" y="4325678"/>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2" name="文字方塊 351"/>
          <p:cNvSpPr txBox="1"/>
          <p:nvPr/>
        </p:nvSpPr>
        <p:spPr>
          <a:xfrm>
            <a:off x="759400" y="2925897"/>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353" name="文字方塊 352"/>
          <p:cNvSpPr txBox="1"/>
          <p:nvPr/>
        </p:nvSpPr>
        <p:spPr>
          <a:xfrm>
            <a:off x="781166" y="4018747"/>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354" name="文字方塊 353"/>
          <p:cNvSpPr txBox="1"/>
          <p:nvPr/>
        </p:nvSpPr>
        <p:spPr>
          <a:xfrm>
            <a:off x="780797" y="5368494"/>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graphicFrame>
        <p:nvGraphicFramePr>
          <p:cNvPr id="355" name="Object 12"/>
          <p:cNvGraphicFramePr>
            <a:graphicFrameLocks noChangeAspect="1"/>
          </p:cNvGraphicFramePr>
          <p:nvPr>
            <p:extLst/>
          </p:nvPr>
        </p:nvGraphicFramePr>
        <p:xfrm>
          <a:off x="2460494" y="5672252"/>
          <a:ext cx="655637" cy="428625"/>
        </p:xfrm>
        <a:graphic>
          <a:graphicData uri="http://schemas.openxmlformats.org/presentationml/2006/ole">
            <mc:AlternateContent xmlns:mc="http://schemas.openxmlformats.org/markup-compatibility/2006">
              <mc:Choice xmlns:v="urn:schemas-microsoft-com:vml" Requires="v">
                <p:oleObj spid="_x0000_s92528" name="方程式" r:id="rId31" imgW="406080" imgH="266400" progId="Equation.3">
                  <p:embed/>
                </p:oleObj>
              </mc:Choice>
              <mc:Fallback>
                <p:oleObj name="方程式" r:id="rId31" imgW="406080" imgH="266400" progId="Equation.3">
                  <p:embed/>
                  <p:pic>
                    <p:nvPicPr>
                      <p:cNvPr id="0" name=""/>
                      <p:cNvPicPr>
                        <a:picLocks noChangeAspect="1" noChangeArrowheads="1"/>
                      </p:cNvPicPr>
                      <p:nvPr/>
                    </p:nvPicPr>
                    <p:blipFill>
                      <a:blip r:embed="rId32"/>
                      <a:srcRect/>
                      <a:stretch>
                        <a:fillRect/>
                      </a:stretch>
                    </p:blipFill>
                    <p:spPr bwMode="auto">
                      <a:xfrm>
                        <a:off x="2460494" y="5672252"/>
                        <a:ext cx="655637" cy="428625"/>
                      </a:xfrm>
                      <a:prstGeom prst="rect">
                        <a:avLst/>
                      </a:prstGeom>
                      <a:noFill/>
                      <a:extLst/>
                    </p:spPr>
                  </p:pic>
                </p:oleObj>
              </mc:Fallback>
            </mc:AlternateContent>
          </a:graphicData>
        </a:graphic>
      </p:graphicFrame>
      <p:graphicFrame>
        <p:nvGraphicFramePr>
          <p:cNvPr id="356" name="Object 12"/>
          <p:cNvGraphicFramePr>
            <a:graphicFrameLocks noChangeAspect="1"/>
          </p:cNvGraphicFramePr>
          <p:nvPr>
            <p:extLst>
              <p:ext uri="{D42A27DB-BD31-4B8C-83A1-F6EECF244321}">
                <p14:modId xmlns:p14="http://schemas.microsoft.com/office/powerpoint/2010/main" val="3546582077"/>
              </p:ext>
            </p:extLst>
          </p:nvPr>
        </p:nvGraphicFramePr>
        <p:xfrm>
          <a:off x="4389438" y="2392363"/>
          <a:ext cx="1090612" cy="488950"/>
        </p:xfrm>
        <a:graphic>
          <a:graphicData uri="http://schemas.openxmlformats.org/presentationml/2006/ole">
            <mc:AlternateContent xmlns:mc="http://schemas.openxmlformats.org/markup-compatibility/2006">
              <mc:Choice xmlns:v="urn:schemas-microsoft-com:vml" Requires="v">
                <p:oleObj spid="_x0000_s92529" name="方程式" r:id="rId33" imgW="507960" imgH="228600" progId="Equation.3">
                  <p:embed/>
                </p:oleObj>
              </mc:Choice>
              <mc:Fallback>
                <p:oleObj name="方程式" r:id="rId33" imgW="507960" imgH="228600" progId="Equation.3">
                  <p:embed/>
                  <p:pic>
                    <p:nvPicPr>
                      <p:cNvPr id="0" name=""/>
                      <p:cNvPicPr>
                        <a:picLocks noChangeAspect="1" noChangeArrowheads="1"/>
                      </p:cNvPicPr>
                      <p:nvPr/>
                    </p:nvPicPr>
                    <p:blipFill>
                      <a:blip r:embed="rId34"/>
                      <a:srcRect/>
                      <a:stretch>
                        <a:fillRect/>
                      </a:stretch>
                    </p:blipFill>
                    <p:spPr bwMode="auto">
                      <a:xfrm>
                        <a:off x="4389438" y="2392363"/>
                        <a:ext cx="1090612" cy="488950"/>
                      </a:xfrm>
                      <a:prstGeom prst="rect">
                        <a:avLst/>
                      </a:prstGeom>
                      <a:noFill/>
                      <a:extLst/>
                    </p:spPr>
                  </p:pic>
                </p:oleObj>
              </mc:Fallback>
            </mc:AlternateContent>
          </a:graphicData>
        </a:graphic>
      </p:graphicFrame>
      <p:graphicFrame>
        <p:nvGraphicFramePr>
          <p:cNvPr id="357" name="Object 12"/>
          <p:cNvGraphicFramePr>
            <a:graphicFrameLocks noChangeAspect="1"/>
          </p:cNvGraphicFramePr>
          <p:nvPr>
            <p:extLst/>
          </p:nvPr>
        </p:nvGraphicFramePr>
        <p:xfrm>
          <a:off x="3309582" y="2656772"/>
          <a:ext cx="436563" cy="433388"/>
        </p:xfrm>
        <a:graphic>
          <a:graphicData uri="http://schemas.openxmlformats.org/presentationml/2006/ole">
            <mc:AlternateContent xmlns:mc="http://schemas.openxmlformats.org/markup-compatibility/2006">
              <mc:Choice xmlns:v="urn:schemas-microsoft-com:vml" Requires="v">
                <p:oleObj spid="_x0000_s92530" name="方程式" r:id="rId35" imgW="203040" imgH="203040" progId="Equation.3">
                  <p:embed/>
                </p:oleObj>
              </mc:Choice>
              <mc:Fallback>
                <p:oleObj name="方程式" r:id="rId35" imgW="203040" imgH="203040" progId="Equation.3">
                  <p:embed/>
                  <p:pic>
                    <p:nvPicPr>
                      <p:cNvPr id="0" name=""/>
                      <p:cNvPicPr>
                        <a:picLocks noChangeAspect="1" noChangeArrowheads="1"/>
                      </p:cNvPicPr>
                      <p:nvPr/>
                    </p:nvPicPr>
                    <p:blipFill>
                      <a:blip r:embed="rId36"/>
                      <a:srcRect/>
                      <a:stretch>
                        <a:fillRect/>
                      </a:stretch>
                    </p:blipFill>
                    <p:spPr bwMode="auto">
                      <a:xfrm>
                        <a:off x="3309582" y="2656772"/>
                        <a:ext cx="436563" cy="433388"/>
                      </a:xfrm>
                      <a:prstGeom prst="rect">
                        <a:avLst/>
                      </a:prstGeom>
                      <a:noFill/>
                      <a:extLst/>
                    </p:spPr>
                  </p:pic>
                </p:oleObj>
              </mc:Fallback>
            </mc:AlternateContent>
          </a:graphicData>
        </a:graphic>
      </p:graphicFrame>
      <p:graphicFrame>
        <p:nvGraphicFramePr>
          <p:cNvPr id="358" name="Object 12"/>
          <p:cNvGraphicFramePr>
            <a:graphicFrameLocks noChangeAspect="1"/>
          </p:cNvGraphicFramePr>
          <p:nvPr>
            <p:extLst/>
          </p:nvPr>
        </p:nvGraphicFramePr>
        <p:xfrm>
          <a:off x="1501904" y="2651014"/>
          <a:ext cx="573087" cy="433388"/>
        </p:xfrm>
        <a:graphic>
          <a:graphicData uri="http://schemas.openxmlformats.org/presentationml/2006/ole">
            <mc:AlternateContent xmlns:mc="http://schemas.openxmlformats.org/markup-compatibility/2006">
              <mc:Choice xmlns:v="urn:schemas-microsoft-com:vml" Requires="v">
                <p:oleObj spid="_x0000_s92531" name="方程式" r:id="rId37" imgW="266400" imgH="203040" progId="Equation.3">
                  <p:embed/>
                </p:oleObj>
              </mc:Choice>
              <mc:Fallback>
                <p:oleObj name="方程式" r:id="rId37" imgW="266400" imgH="203040" progId="Equation.3">
                  <p:embed/>
                  <p:pic>
                    <p:nvPicPr>
                      <p:cNvPr id="0" name=""/>
                      <p:cNvPicPr>
                        <a:picLocks noChangeAspect="1" noChangeArrowheads="1"/>
                      </p:cNvPicPr>
                      <p:nvPr/>
                    </p:nvPicPr>
                    <p:blipFill>
                      <a:blip r:embed="rId38"/>
                      <a:srcRect/>
                      <a:stretch>
                        <a:fillRect/>
                      </a:stretch>
                    </p:blipFill>
                    <p:spPr bwMode="auto">
                      <a:xfrm>
                        <a:off x="1501904" y="2651014"/>
                        <a:ext cx="573087" cy="433388"/>
                      </a:xfrm>
                      <a:prstGeom prst="rect">
                        <a:avLst/>
                      </a:prstGeom>
                      <a:noFill/>
                      <a:extLst/>
                    </p:spPr>
                  </p:pic>
                </p:oleObj>
              </mc:Fallback>
            </mc:AlternateContent>
          </a:graphicData>
        </a:graphic>
      </p:graphicFrame>
      <p:graphicFrame>
        <p:nvGraphicFramePr>
          <p:cNvPr id="359" name="Object 12"/>
          <p:cNvGraphicFramePr>
            <a:graphicFrameLocks noChangeAspect="1"/>
          </p:cNvGraphicFramePr>
          <p:nvPr>
            <p:extLst>
              <p:ext uri="{D42A27DB-BD31-4B8C-83A1-F6EECF244321}">
                <p14:modId xmlns:p14="http://schemas.microsoft.com/office/powerpoint/2010/main" val="2374010054"/>
              </p:ext>
            </p:extLst>
          </p:nvPr>
        </p:nvGraphicFramePr>
        <p:xfrm>
          <a:off x="1407017" y="4704242"/>
          <a:ext cx="873001" cy="334196"/>
        </p:xfrm>
        <a:graphic>
          <a:graphicData uri="http://schemas.openxmlformats.org/presentationml/2006/ole">
            <mc:AlternateContent xmlns:mc="http://schemas.openxmlformats.org/markup-compatibility/2006">
              <mc:Choice xmlns:v="urn:schemas-microsoft-com:vml" Requires="v">
                <p:oleObj spid="_x0000_s92532" name="方程式" r:id="rId39" imgW="596880" imgH="228600" progId="Equation.3">
                  <p:embed/>
                </p:oleObj>
              </mc:Choice>
              <mc:Fallback>
                <p:oleObj name="方程式" r:id="rId39" imgW="596880" imgH="228600" progId="Equation.3">
                  <p:embed/>
                  <p:pic>
                    <p:nvPicPr>
                      <p:cNvPr id="0" name=""/>
                      <p:cNvPicPr>
                        <a:picLocks noChangeAspect="1" noChangeArrowheads="1"/>
                      </p:cNvPicPr>
                      <p:nvPr/>
                    </p:nvPicPr>
                    <p:blipFill>
                      <a:blip r:embed="rId40"/>
                      <a:srcRect/>
                      <a:stretch>
                        <a:fillRect/>
                      </a:stretch>
                    </p:blipFill>
                    <p:spPr bwMode="auto">
                      <a:xfrm>
                        <a:off x="1407017" y="4704242"/>
                        <a:ext cx="873001" cy="334196"/>
                      </a:xfrm>
                      <a:prstGeom prst="rect">
                        <a:avLst/>
                      </a:prstGeom>
                      <a:noFill/>
                      <a:extLst/>
                    </p:spPr>
                  </p:pic>
                </p:oleObj>
              </mc:Fallback>
            </mc:AlternateContent>
          </a:graphicData>
        </a:graphic>
      </p:graphicFrame>
      <p:graphicFrame>
        <p:nvGraphicFramePr>
          <p:cNvPr id="360" name="Object 12"/>
          <p:cNvGraphicFramePr>
            <a:graphicFrameLocks noChangeAspect="1"/>
          </p:cNvGraphicFramePr>
          <p:nvPr>
            <p:extLst>
              <p:ext uri="{D42A27DB-BD31-4B8C-83A1-F6EECF244321}">
                <p14:modId xmlns:p14="http://schemas.microsoft.com/office/powerpoint/2010/main" val="4278076890"/>
              </p:ext>
            </p:extLst>
          </p:nvPr>
        </p:nvGraphicFramePr>
        <p:xfrm>
          <a:off x="1444299" y="6044564"/>
          <a:ext cx="873125" cy="350838"/>
        </p:xfrm>
        <a:graphic>
          <a:graphicData uri="http://schemas.openxmlformats.org/presentationml/2006/ole">
            <mc:AlternateContent xmlns:mc="http://schemas.openxmlformats.org/markup-compatibility/2006">
              <mc:Choice xmlns:v="urn:schemas-microsoft-com:vml" Requires="v">
                <p:oleObj spid="_x0000_s92533" name="方程式" r:id="rId41" imgW="596880" imgH="241200" progId="Equation.3">
                  <p:embed/>
                </p:oleObj>
              </mc:Choice>
              <mc:Fallback>
                <p:oleObj name="方程式" r:id="rId41" imgW="596880" imgH="241200" progId="Equation.3">
                  <p:embed/>
                  <p:pic>
                    <p:nvPicPr>
                      <p:cNvPr id="0" name=""/>
                      <p:cNvPicPr>
                        <a:picLocks noChangeAspect="1" noChangeArrowheads="1"/>
                      </p:cNvPicPr>
                      <p:nvPr/>
                    </p:nvPicPr>
                    <p:blipFill>
                      <a:blip r:embed="rId42"/>
                      <a:srcRect/>
                      <a:stretch>
                        <a:fillRect/>
                      </a:stretch>
                    </p:blipFill>
                    <p:spPr bwMode="auto">
                      <a:xfrm>
                        <a:off x="1444299" y="6044564"/>
                        <a:ext cx="873125" cy="350838"/>
                      </a:xfrm>
                      <a:prstGeom prst="rect">
                        <a:avLst/>
                      </a:prstGeom>
                      <a:noFill/>
                      <a:extLst/>
                    </p:spPr>
                  </p:pic>
                </p:oleObj>
              </mc:Fallback>
            </mc:AlternateContent>
          </a:graphicData>
        </a:graphic>
      </p:graphicFrame>
      <p:sp>
        <p:nvSpPr>
          <p:cNvPr id="361" name="文字方塊 360"/>
          <p:cNvSpPr txBox="1"/>
          <p:nvPr/>
        </p:nvSpPr>
        <p:spPr>
          <a:xfrm rot="5400000">
            <a:off x="3463909" y="634988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62" name="文字方塊 361"/>
          <p:cNvSpPr txBox="1"/>
          <p:nvPr/>
        </p:nvSpPr>
        <p:spPr>
          <a:xfrm rot="5400000">
            <a:off x="1659579" y="630492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Tree>
    <p:extLst>
      <p:ext uri="{BB962C8B-B14F-4D97-AF65-F5344CB8AC3E}">
        <p14:creationId xmlns:p14="http://schemas.microsoft.com/office/powerpoint/2010/main" val="12293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5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5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6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6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20" grpId="0"/>
      <p:bldP spid="330" grpId="0"/>
      <p:bldP spid="334" grpId="0"/>
      <p:bldP spid="342" grpId="0"/>
      <p:bldP spid="352" grpId="0"/>
      <p:bldP spid="353" grpId="0"/>
      <p:bldP spid="354" grpId="0"/>
      <p:bldP spid="361" grpId="0"/>
      <p:bldP spid="3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sp>
        <p:nvSpPr>
          <p:cNvPr id="51" name="文字方塊 50"/>
          <p:cNvSpPr txBox="1"/>
          <p:nvPr/>
        </p:nvSpPr>
        <p:spPr>
          <a:xfrm>
            <a:off x="636146" y="1590056"/>
            <a:ext cx="2311879" cy="523220"/>
          </a:xfrm>
          <a:prstGeom prst="rect">
            <a:avLst/>
          </a:prstGeom>
          <a:noFill/>
        </p:spPr>
        <p:txBody>
          <a:bodyPr wrap="square" rtlCol="0">
            <a:spAutoFit/>
          </a:bodyPr>
          <a:lstStyle/>
          <a:p>
            <a:r>
              <a:rPr lang="en-US" altLang="zh-TW" sz="2800" dirty="0" smtClean="0"/>
              <a:t>Backward Pass:</a:t>
            </a:r>
            <a:endParaRPr lang="zh-TW" altLang="en-US" sz="2800" dirty="0"/>
          </a:p>
        </p:txBody>
      </p:sp>
      <p:sp>
        <p:nvSpPr>
          <p:cNvPr id="310" name="矩形 309"/>
          <p:cNvSpPr/>
          <p:nvPr/>
        </p:nvSpPr>
        <p:spPr>
          <a:xfrm>
            <a:off x="4522906" y="2939924"/>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311" name="群組 310"/>
          <p:cNvGrpSpPr/>
          <p:nvPr/>
        </p:nvGrpSpPr>
        <p:grpSpPr>
          <a:xfrm>
            <a:off x="3355137" y="2906119"/>
            <a:ext cx="618646" cy="635224"/>
            <a:chOff x="6082949" y="3581064"/>
            <a:chExt cx="618646" cy="635224"/>
          </a:xfrm>
        </p:grpSpPr>
        <p:sp>
          <p:nvSpPr>
            <p:cNvPr id="312" name="流程圖: 抽選 311"/>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3" name="Object 12"/>
            <p:cNvGraphicFramePr>
              <a:graphicFrameLocks noChangeAspect="1"/>
            </p:cNvGraphicFramePr>
            <p:nvPr>
              <p:extLst/>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spid="_x0000_s90442" name="方程式" r:id="rId4" imgW="88560" imgH="164880" progId="Equation.3">
                    <p:embed/>
                  </p:oleObj>
                </mc:Choice>
                <mc:Fallback>
                  <p:oleObj name="方程式" r:id="rId4" imgW="88560" imgH="164880" progId="Equation.3">
                    <p:embed/>
                    <p:pic>
                      <p:nvPicPr>
                        <p:cNvPr id="0" name=""/>
                        <p:cNvPicPr>
                          <a:picLocks noChangeAspect="1" noChangeArrowheads="1"/>
                        </p:cNvPicPr>
                        <p:nvPr/>
                      </p:nvPicPr>
                      <p:blipFill>
                        <a:blip r:embed="rId5"/>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4" name="群組 313"/>
          <p:cNvGrpSpPr/>
          <p:nvPr/>
        </p:nvGrpSpPr>
        <p:grpSpPr>
          <a:xfrm>
            <a:off x="3314394" y="4014335"/>
            <a:ext cx="618646" cy="635224"/>
            <a:chOff x="6082949" y="3581064"/>
            <a:chExt cx="618646" cy="635224"/>
          </a:xfrm>
        </p:grpSpPr>
        <p:sp>
          <p:nvSpPr>
            <p:cNvPr id="315" name="流程圖: 抽選 314"/>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6" name="Object 12"/>
            <p:cNvGraphicFramePr>
              <a:graphicFrameLocks noChangeAspect="1"/>
            </p:cNvGraphicFramePr>
            <p:nvPr>
              <p:extLst/>
            </p:nvPr>
          </p:nvGraphicFramePr>
          <p:xfrm>
            <a:off x="6344190" y="3702039"/>
            <a:ext cx="273050" cy="350838"/>
          </p:xfrm>
          <a:graphic>
            <a:graphicData uri="http://schemas.openxmlformats.org/presentationml/2006/ole">
              <mc:AlternateContent xmlns:mc="http://schemas.openxmlformats.org/markup-compatibility/2006">
                <mc:Choice xmlns:v="urn:schemas-microsoft-com:vml" Requires="v">
                  <p:oleObj spid="_x0000_s90443" name="方程式" r:id="rId6" imgW="126720" imgH="164880" progId="Equation.3">
                    <p:embed/>
                  </p:oleObj>
                </mc:Choice>
                <mc:Fallback>
                  <p:oleObj name="方程式" r:id="rId6" imgW="126720" imgH="164880" progId="Equation.3">
                    <p:embed/>
                    <p:pic>
                      <p:nvPicPr>
                        <p:cNvPr id="0" name=""/>
                        <p:cNvPicPr>
                          <a:picLocks noChangeAspect="1" noChangeArrowheads="1"/>
                        </p:cNvPicPr>
                        <p:nvPr/>
                      </p:nvPicPr>
                      <p:blipFill>
                        <a:blip r:embed="rId7"/>
                        <a:srcRect/>
                        <a:stretch>
                          <a:fillRect/>
                        </a:stretch>
                      </p:blipFill>
                      <p:spPr bwMode="auto">
                        <a:xfrm>
                          <a:off x="6344190" y="3702039"/>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7" name="群組 316"/>
          <p:cNvGrpSpPr/>
          <p:nvPr/>
        </p:nvGrpSpPr>
        <p:grpSpPr>
          <a:xfrm>
            <a:off x="3362476" y="5378170"/>
            <a:ext cx="618646" cy="635224"/>
            <a:chOff x="6082949" y="3581064"/>
            <a:chExt cx="618646" cy="635224"/>
          </a:xfrm>
        </p:grpSpPr>
        <p:sp>
          <p:nvSpPr>
            <p:cNvPr id="318" name="流程圖: 抽選 31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9" name="Object 12"/>
            <p:cNvGraphicFramePr>
              <a:graphicFrameLocks noChangeAspect="1"/>
            </p:cNvGraphicFramePr>
            <p:nvPr>
              <p:extLst/>
            </p:nvPr>
          </p:nvGraphicFramePr>
          <p:xfrm>
            <a:off x="6344190" y="3728827"/>
            <a:ext cx="273050" cy="296863"/>
          </p:xfrm>
          <a:graphic>
            <a:graphicData uri="http://schemas.openxmlformats.org/presentationml/2006/ole">
              <mc:AlternateContent xmlns:mc="http://schemas.openxmlformats.org/markup-compatibility/2006">
                <mc:Choice xmlns:v="urn:schemas-microsoft-com:vml" Requires="v">
                  <p:oleObj spid="_x0000_s90444" name="方程式" r:id="rId8" imgW="126720" imgH="139680" progId="Equation.3">
                    <p:embed/>
                  </p:oleObj>
                </mc:Choice>
                <mc:Fallback>
                  <p:oleObj name="方程式" r:id="rId8" imgW="126720" imgH="139680" progId="Equation.3">
                    <p:embed/>
                    <p:pic>
                      <p:nvPicPr>
                        <p:cNvPr id="0" name=""/>
                        <p:cNvPicPr>
                          <a:picLocks noChangeAspect="1" noChangeArrowheads="1"/>
                        </p:cNvPicPr>
                        <p:nvPr/>
                      </p:nvPicPr>
                      <p:blipFill>
                        <a:blip r:embed="rId9"/>
                        <a:srcRect/>
                        <a:stretch>
                          <a:fillRect/>
                        </a:stretch>
                      </p:blipFill>
                      <p:spPr bwMode="auto">
                        <a:xfrm>
                          <a:off x="6344190" y="3728827"/>
                          <a:ext cx="27305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0" name="文字方塊 319"/>
          <p:cNvSpPr txBox="1"/>
          <p:nvPr/>
        </p:nvSpPr>
        <p:spPr>
          <a:xfrm rot="5400000">
            <a:off x="3445154" y="496267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321" name="Object 12"/>
          <p:cNvGraphicFramePr>
            <a:graphicFrameLocks noChangeAspect="1"/>
          </p:cNvGraphicFramePr>
          <p:nvPr>
            <p:extLst/>
          </p:nvPr>
        </p:nvGraphicFramePr>
        <p:xfrm>
          <a:off x="4563155" y="2868613"/>
          <a:ext cx="679450" cy="919162"/>
        </p:xfrm>
        <a:graphic>
          <a:graphicData uri="http://schemas.openxmlformats.org/presentationml/2006/ole">
            <mc:AlternateContent xmlns:mc="http://schemas.openxmlformats.org/markup-compatibility/2006">
              <mc:Choice xmlns:v="urn:schemas-microsoft-com:vml" Requires="v">
                <p:oleObj spid="_x0000_s90445" name="方程式" r:id="rId10" imgW="317160" imgH="431640" progId="Equation.3">
                  <p:embed/>
                </p:oleObj>
              </mc:Choice>
              <mc:Fallback>
                <p:oleObj name="方程式" r:id="rId10" imgW="317160" imgH="431640" progId="Equation.3">
                  <p:embed/>
                  <p:pic>
                    <p:nvPicPr>
                      <p:cNvPr id="0" name=""/>
                      <p:cNvPicPr>
                        <a:picLocks noChangeAspect="1" noChangeArrowheads="1"/>
                      </p:cNvPicPr>
                      <p:nvPr/>
                    </p:nvPicPr>
                    <p:blipFill>
                      <a:blip r:embed="rId11"/>
                      <a:srcRect/>
                      <a:stretch>
                        <a:fillRect/>
                      </a:stretch>
                    </p:blipFill>
                    <p:spPr bwMode="auto">
                      <a:xfrm>
                        <a:off x="4563155" y="2868613"/>
                        <a:ext cx="67945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5" name="Object 12"/>
          <p:cNvGraphicFramePr>
            <a:graphicFrameLocks noChangeAspect="1"/>
          </p:cNvGraphicFramePr>
          <p:nvPr>
            <p:extLst/>
          </p:nvPr>
        </p:nvGraphicFramePr>
        <p:xfrm>
          <a:off x="4564063" y="3887788"/>
          <a:ext cx="679450" cy="920750"/>
        </p:xfrm>
        <a:graphic>
          <a:graphicData uri="http://schemas.openxmlformats.org/presentationml/2006/ole">
            <mc:AlternateContent xmlns:mc="http://schemas.openxmlformats.org/markup-compatibility/2006">
              <mc:Choice xmlns:v="urn:schemas-microsoft-com:vml" Requires="v">
                <p:oleObj spid="_x0000_s90446" name="方程式" r:id="rId12" imgW="317160" imgH="431640" progId="Equation.3">
                  <p:embed/>
                </p:oleObj>
              </mc:Choice>
              <mc:Fallback>
                <p:oleObj name="方程式" r:id="rId12" imgW="317160" imgH="431640" progId="Equation.3">
                  <p:embed/>
                  <p:pic>
                    <p:nvPicPr>
                      <p:cNvPr id="0" name=""/>
                      <p:cNvPicPr>
                        <a:picLocks noChangeAspect="1" noChangeArrowheads="1"/>
                      </p:cNvPicPr>
                      <p:nvPr/>
                    </p:nvPicPr>
                    <p:blipFill>
                      <a:blip r:embed="rId13"/>
                      <a:srcRect/>
                      <a:stretch>
                        <a:fillRect/>
                      </a:stretch>
                    </p:blipFill>
                    <p:spPr bwMode="auto">
                      <a:xfrm>
                        <a:off x="4564063" y="3887788"/>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6" name="Object 12"/>
          <p:cNvGraphicFramePr>
            <a:graphicFrameLocks noChangeAspect="1"/>
          </p:cNvGraphicFramePr>
          <p:nvPr>
            <p:extLst/>
          </p:nvPr>
        </p:nvGraphicFramePr>
        <p:xfrm>
          <a:off x="4587875" y="5267325"/>
          <a:ext cx="679450" cy="920750"/>
        </p:xfrm>
        <a:graphic>
          <a:graphicData uri="http://schemas.openxmlformats.org/presentationml/2006/ole">
            <mc:AlternateContent xmlns:mc="http://schemas.openxmlformats.org/markup-compatibility/2006">
              <mc:Choice xmlns:v="urn:schemas-microsoft-com:vml" Requires="v">
                <p:oleObj spid="_x0000_s90447" name="方程式" r:id="rId14" imgW="317160" imgH="431640" progId="Equation.3">
                  <p:embed/>
                </p:oleObj>
              </mc:Choice>
              <mc:Fallback>
                <p:oleObj name="方程式" r:id="rId14" imgW="317160" imgH="431640" progId="Equation.3">
                  <p:embed/>
                  <p:pic>
                    <p:nvPicPr>
                      <p:cNvPr id="0" name=""/>
                      <p:cNvPicPr>
                        <a:picLocks noChangeAspect="1" noChangeArrowheads="1"/>
                      </p:cNvPicPr>
                      <p:nvPr/>
                    </p:nvPicPr>
                    <p:blipFill>
                      <a:blip r:embed="rId15"/>
                      <a:srcRect/>
                      <a:stretch>
                        <a:fillRect/>
                      </a:stretch>
                    </p:blipFill>
                    <p:spPr bwMode="auto">
                      <a:xfrm>
                        <a:off x="4587875" y="5267325"/>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7" name="直線單箭頭接點 326"/>
          <p:cNvCxnSpPr/>
          <p:nvPr/>
        </p:nvCxnSpPr>
        <p:spPr>
          <a:xfrm flipH="1">
            <a:off x="3973783" y="3236212"/>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flipH="1">
            <a:off x="3933040" y="4328769"/>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flipH="1">
            <a:off x="3982807" y="5666025"/>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881616" y="2183050"/>
            <a:ext cx="1407528" cy="461665"/>
          </a:xfrm>
          <a:prstGeom prst="rect">
            <a:avLst/>
          </a:prstGeom>
          <a:noFill/>
        </p:spPr>
        <p:txBody>
          <a:bodyPr wrap="square" rtlCol="0">
            <a:spAutoFit/>
          </a:bodyPr>
          <a:lstStyle/>
          <a:p>
            <a:pPr algn="ctr"/>
            <a:r>
              <a:rPr lang="en-US" altLang="zh-TW" sz="2400" dirty="0" smtClean="0"/>
              <a:t>Layer L</a:t>
            </a:r>
            <a:endParaRPr lang="zh-TW" altLang="en-US" sz="2400" dirty="0"/>
          </a:p>
        </p:txBody>
      </p:sp>
      <p:grpSp>
        <p:nvGrpSpPr>
          <p:cNvPr id="331" name="群組 330"/>
          <p:cNvGrpSpPr/>
          <p:nvPr/>
        </p:nvGrpSpPr>
        <p:grpSpPr>
          <a:xfrm>
            <a:off x="1592663" y="4037678"/>
            <a:ext cx="576000" cy="576000"/>
            <a:chOff x="6082949" y="3640288"/>
            <a:chExt cx="576000" cy="576000"/>
          </a:xfrm>
        </p:grpSpPr>
        <p:sp>
          <p:nvSpPr>
            <p:cNvPr id="332" name="流程圖: 抽選 331"/>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33" name="Object 12"/>
            <p:cNvGraphicFramePr>
              <a:graphicFrameLocks noChangeAspect="1"/>
            </p:cNvGraphicFramePr>
            <p:nvPr>
              <p:extLst/>
            </p:nvPr>
          </p:nvGraphicFramePr>
          <p:xfrm>
            <a:off x="6344190" y="3727797"/>
            <a:ext cx="273050" cy="350838"/>
          </p:xfrm>
          <a:graphic>
            <a:graphicData uri="http://schemas.openxmlformats.org/presentationml/2006/ole">
              <mc:AlternateContent xmlns:mc="http://schemas.openxmlformats.org/markup-compatibility/2006">
                <mc:Choice xmlns:v="urn:schemas-microsoft-com:vml" Requires="v">
                  <p:oleObj spid="_x0000_s90448" name="方程式" r:id="rId16" imgW="126720" imgH="164880" progId="Equation.3">
                    <p:embed/>
                  </p:oleObj>
                </mc:Choice>
                <mc:Fallback>
                  <p:oleObj name="方程式" r:id="rId16" imgW="126720" imgH="164880" progId="Equation.3">
                    <p:embed/>
                    <p:pic>
                      <p:nvPicPr>
                        <p:cNvPr id="0" name=""/>
                        <p:cNvPicPr>
                          <a:picLocks noChangeAspect="1" noChangeArrowheads="1"/>
                        </p:cNvPicPr>
                        <p:nvPr/>
                      </p:nvPicPr>
                      <p:blipFill>
                        <a:blip r:embed="rId7"/>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4" name="文字方塊 333"/>
          <p:cNvSpPr txBox="1"/>
          <p:nvPr/>
        </p:nvSpPr>
        <p:spPr>
          <a:xfrm rot="5400000">
            <a:off x="1671185" y="494556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336" name="群組 335"/>
          <p:cNvGrpSpPr/>
          <p:nvPr/>
        </p:nvGrpSpPr>
        <p:grpSpPr>
          <a:xfrm>
            <a:off x="1613892" y="2945687"/>
            <a:ext cx="576000" cy="576000"/>
            <a:chOff x="6082949" y="3640288"/>
            <a:chExt cx="576000" cy="576000"/>
          </a:xfrm>
        </p:grpSpPr>
        <p:sp>
          <p:nvSpPr>
            <p:cNvPr id="337" name="流程圖: 抽選 336"/>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38" name="Object 12"/>
            <p:cNvGraphicFramePr>
              <a:graphicFrameLocks noChangeAspect="1"/>
            </p:cNvGraphicFramePr>
            <p:nvPr>
              <p:extLst/>
            </p:nvPr>
          </p:nvGraphicFramePr>
          <p:xfrm>
            <a:off x="6386215" y="3728171"/>
            <a:ext cx="190500" cy="350838"/>
          </p:xfrm>
          <a:graphic>
            <a:graphicData uri="http://schemas.openxmlformats.org/presentationml/2006/ole">
              <mc:AlternateContent xmlns:mc="http://schemas.openxmlformats.org/markup-compatibility/2006">
                <mc:Choice xmlns:v="urn:schemas-microsoft-com:vml" Requires="v">
                  <p:oleObj spid="_x0000_s90449" name="方程式" r:id="rId17" imgW="88560" imgH="164880" progId="Equation.3">
                    <p:embed/>
                  </p:oleObj>
                </mc:Choice>
                <mc:Fallback>
                  <p:oleObj name="方程式" r:id="rId17" imgW="88560" imgH="164880" progId="Equation.3">
                    <p:embed/>
                    <p:pic>
                      <p:nvPicPr>
                        <p:cNvPr id="0" name=""/>
                        <p:cNvPicPr>
                          <a:picLocks noChangeAspect="1" noChangeArrowheads="1"/>
                        </p:cNvPicPr>
                        <p:nvPr/>
                      </p:nvPicPr>
                      <p:blipFill>
                        <a:blip r:embed="rId18"/>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9" name="群組 338"/>
          <p:cNvGrpSpPr/>
          <p:nvPr/>
        </p:nvGrpSpPr>
        <p:grpSpPr>
          <a:xfrm>
            <a:off x="1572183" y="5364019"/>
            <a:ext cx="576000" cy="576000"/>
            <a:chOff x="6082949" y="3640288"/>
            <a:chExt cx="576000" cy="576000"/>
          </a:xfrm>
        </p:grpSpPr>
        <p:sp>
          <p:nvSpPr>
            <p:cNvPr id="340" name="流程圖: 抽選 339"/>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41" name="Object 12"/>
            <p:cNvGraphicFramePr>
              <a:graphicFrameLocks noChangeAspect="1"/>
            </p:cNvGraphicFramePr>
            <p:nvPr>
              <p:extLst/>
            </p:nvPr>
          </p:nvGraphicFramePr>
          <p:xfrm>
            <a:off x="6302852" y="3753564"/>
            <a:ext cx="355600" cy="296862"/>
          </p:xfrm>
          <a:graphic>
            <a:graphicData uri="http://schemas.openxmlformats.org/presentationml/2006/ole">
              <mc:AlternateContent xmlns:mc="http://schemas.openxmlformats.org/markup-compatibility/2006">
                <mc:Choice xmlns:v="urn:schemas-microsoft-com:vml" Requires="v">
                  <p:oleObj spid="_x0000_s90450" name="方程式" r:id="rId19" imgW="164880" imgH="139680" progId="Equation.3">
                    <p:embed/>
                  </p:oleObj>
                </mc:Choice>
                <mc:Fallback>
                  <p:oleObj name="方程式" r:id="rId19" imgW="164880" imgH="139680" progId="Equation.3">
                    <p:embed/>
                    <p:pic>
                      <p:nvPicPr>
                        <p:cNvPr id="0" name=""/>
                        <p:cNvPicPr>
                          <a:picLocks noChangeAspect="1" noChangeArrowheads="1"/>
                        </p:cNvPicPr>
                        <p:nvPr/>
                      </p:nvPicPr>
                      <p:blipFill>
                        <a:blip r:embed="rId20"/>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2" name="文字方塊 341"/>
          <p:cNvSpPr txBox="1"/>
          <p:nvPr/>
        </p:nvSpPr>
        <p:spPr>
          <a:xfrm>
            <a:off x="1328990" y="2187497"/>
            <a:ext cx="1459322" cy="461665"/>
          </a:xfrm>
          <a:prstGeom prst="rect">
            <a:avLst/>
          </a:prstGeom>
          <a:noFill/>
        </p:spPr>
        <p:txBody>
          <a:bodyPr wrap="square" rtlCol="0">
            <a:spAutoFit/>
          </a:bodyPr>
          <a:lstStyle/>
          <a:p>
            <a:pPr algn="ctr"/>
            <a:r>
              <a:rPr lang="en-US" altLang="zh-TW" sz="2400" dirty="0" smtClean="0"/>
              <a:t>Layer L-1</a:t>
            </a:r>
            <a:endParaRPr lang="zh-TW" altLang="en-US" sz="2400" dirty="0"/>
          </a:p>
        </p:txBody>
      </p:sp>
      <p:cxnSp>
        <p:nvCxnSpPr>
          <p:cNvPr id="343" name="直線單箭頭接點 342"/>
          <p:cNvCxnSpPr/>
          <p:nvPr/>
        </p:nvCxnSpPr>
        <p:spPr>
          <a:xfrm flipH="1">
            <a:off x="2167202" y="5652019"/>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線單箭頭接點 343"/>
          <p:cNvCxnSpPr/>
          <p:nvPr/>
        </p:nvCxnSpPr>
        <p:spPr>
          <a:xfrm flipH="1" flipV="1">
            <a:off x="2167203" y="4321485"/>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線單箭頭接點 344"/>
          <p:cNvCxnSpPr/>
          <p:nvPr/>
        </p:nvCxnSpPr>
        <p:spPr>
          <a:xfrm flipH="1" flipV="1">
            <a:off x="2191569" y="3223731"/>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線單箭頭接點 345"/>
          <p:cNvCxnSpPr/>
          <p:nvPr/>
        </p:nvCxnSpPr>
        <p:spPr>
          <a:xfrm flipH="1" flipV="1">
            <a:off x="2191569" y="3223731"/>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線單箭頭接點 346"/>
          <p:cNvCxnSpPr/>
          <p:nvPr/>
        </p:nvCxnSpPr>
        <p:spPr>
          <a:xfrm flipH="1">
            <a:off x="2167203" y="3233687"/>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線單箭頭接點 347"/>
          <p:cNvCxnSpPr/>
          <p:nvPr/>
        </p:nvCxnSpPr>
        <p:spPr>
          <a:xfrm flipH="1">
            <a:off x="2167202" y="3233687"/>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線單箭頭接點 348"/>
          <p:cNvCxnSpPr/>
          <p:nvPr/>
        </p:nvCxnSpPr>
        <p:spPr>
          <a:xfrm flipH="1" flipV="1">
            <a:off x="2191569" y="3223731"/>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線單箭頭接點 349"/>
          <p:cNvCxnSpPr/>
          <p:nvPr/>
        </p:nvCxnSpPr>
        <p:spPr>
          <a:xfrm flipH="1" flipV="1">
            <a:off x="2167203" y="4321485"/>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p:nvPr/>
        </p:nvCxnSpPr>
        <p:spPr>
          <a:xfrm flipH="1">
            <a:off x="2167202" y="4325678"/>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2" name="文字方塊 351"/>
          <p:cNvSpPr txBox="1"/>
          <p:nvPr/>
        </p:nvSpPr>
        <p:spPr>
          <a:xfrm>
            <a:off x="759400" y="2925897"/>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353" name="文字方塊 352"/>
          <p:cNvSpPr txBox="1"/>
          <p:nvPr/>
        </p:nvSpPr>
        <p:spPr>
          <a:xfrm>
            <a:off x="781166" y="4018747"/>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354" name="文字方塊 353"/>
          <p:cNvSpPr txBox="1"/>
          <p:nvPr/>
        </p:nvSpPr>
        <p:spPr>
          <a:xfrm>
            <a:off x="780797" y="5368494"/>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graphicFrame>
        <p:nvGraphicFramePr>
          <p:cNvPr id="355" name="Object 12"/>
          <p:cNvGraphicFramePr>
            <a:graphicFrameLocks noChangeAspect="1"/>
          </p:cNvGraphicFramePr>
          <p:nvPr>
            <p:extLst/>
          </p:nvPr>
        </p:nvGraphicFramePr>
        <p:xfrm>
          <a:off x="2460494" y="5672252"/>
          <a:ext cx="655637" cy="428625"/>
        </p:xfrm>
        <a:graphic>
          <a:graphicData uri="http://schemas.openxmlformats.org/presentationml/2006/ole">
            <mc:AlternateContent xmlns:mc="http://schemas.openxmlformats.org/markup-compatibility/2006">
              <mc:Choice xmlns:v="urn:schemas-microsoft-com:vml" Requires="v">
                <p:oleObj spid="_x0000_s90451" name="方程式" r:id="rId21" imgW="406080" imgH="266400" progId="Equation.3">
                  <p:embed/>
                </p:oleObj>
              </mc:Choice>
              <mc:Fallback>
                <p:oleObj name="方程式" r:id="rId21" imgW="406080" imgH="266400" progId="Equation.3">
                  <p:embed/>
                  <p:pic>
                    <p:nvPicPr>
                      <p:cNvPr id="0" name=""/>
                      <p:cNvPicPr>
                        <a:picLocks noChangeAspect="1" noChangeArrowheads="1"/>
                      </p:cNvPicPr>
                      <p:nvPr/>
                    </p:nvPicPr>
                    <p:blipFill>
                      <a:blip r:embed="rId22"/>
                      <a:srcRect/>
                      <a:stretch>
                        <a:fillRect/>
                      </a:stretch>
                    </p:blipFill>
                    <p:spPr bwMode="auto">
                      <a:xfrm>
                        <a:off x="2460494" y="5672252"/>
                        <a:ext cx="655637" cy="428625"/>
                      </a:xfrm>
                      <a:prstGeom prst="rect">
                        <a:avLst/>
                      </a:prstGeom>
                      <a:noFill/>
                      <a:extLst/>
                    </p:spPr>
                  </p:pic>
                </p:oleObj>
              </mc:Fallback>
            </mc:AlternateContent>
          </a:graphicData>
        </a:graphic>
      </p:graphicFrame>
      <p:graphicFrame>
        <p:nvGraphicFramePr>
          <p:cNvPr id="356" name="Object 12"/>
          <p:cNvGraphicFramePr>
            <a:graphicFrameLocks noChangeAspect="1"/>
          </p:cNvGraphicFramePr>
          <p:nvPr>
            <p:extLst/>
          </p:nvPr>
        </p:nvGraphicFramePr>
        <p:xfrm>
          <a:off x="4389438" y="2392363"/>
          <a:ext cx="1090612" cy="488950"/>
        </p:xfrm>
        <a:graphic>
          <a:graphicData uri="http://schemas.openxmlformats.org/presentationml/2006/ole">
            <mc:AlternateContent xmlns:mc="http://schemas.openxmlformats.org/markup-compatibility/2006">
              <mc:Choice xmlns:v="urn:schemas-microsoft-com:vml" Requires="v">
                <p:oleObj spid="_x0000_s90452" name="方程式" r:id="rId23" imgW="507960" imgH="228600" progId="Equation.3">
                  <p:embed/>
                </p:oleObj>
              </mc:Choice>
              <mc:Fallback>
                <p:oleObj name="方程式" r:id="rId23" imgW="507960" imgH="228600" progId="Equation.3">
                  <p:embed/>
                  <p:pic>
                    <p:nvPicPr>
                      <p:cNvPr id="0" name=""/>
                      <p:cNvPicPr>
                        <a:picLocks noChangeAspect="1" noChangeArrowheads="1"/>
                      </p:cNvPicPr>
                      <p:nvPr/>
                    </p:nvPicPr>
                    <p:blipFill>
                      <a:blip r:embed="rId24"/>
                      <a:srcRect/>
                      <a:stretch>
                        <a:fillRect/>
                      </a:stretch>
                    </p:blipFill>
                    <p:spPr bwMode="auto">
                      <a:xfrm>
                        <a:off x="4389438" y="2392363"/>
                        <a:ext cx="1090612" cy="488950"/>
                      </a:xfrm>
                      <a:prstGeom prst="rect">
                        <a:avLst/>
                      </a:prstGeom>
                      <a:noFill/>
                      <a:extLst/>
                    </p:spPr>
                  </p:pic>
                </p:oleObj>
              </mc:Fallback>
            </mc:AlternateContent>
          </a:graphicData>
        </a:graphic>
      </p:graphicFrame>
      <p:graphicFrame>
        <p:nvGraphicFramePr>
          <p:cNvPr id="357" name="Object 12"/>
          <p:cNvGraphicFramePr>
            <a:graphicFrameLocks noChangeAspect="1"/>
          </p:cNvGraphicFramePr>
          <p:nvPr>
            <p:extLst/>
          </p:nvPr>
        </p:nvGraphicFramePr>
        <p:xfrm>
          <a:off x="3309582" y="2656772"/>
          <a:ext cx="436563" cy="433388"/>
        </p:xfrm>
        <a:graphic>
          <a:graphicData uri="http://schemas.openxmlformats.org/presentationml/2006/ole">
            <mc:AlternateContent xmlns:mc="http://schemas.openxmlformats.org/markup-compatibility/2006">
              <mc:Choice xmlns:v="urn:schemas-microsoft-com:vml" Requires="v">
                <p:oleObj spid="_x0000_s90453" name="方程式" r:id="rId25" imgW="203040" imgH="203040" progId="Equation.3">
                  <p:embed/>
                </p:oleObj>
              </mc:Choice>
              <mc:Fallback>
                <p:oleObj name="方程式" r:id="rId25" imgW="203040" imgH="203040" progId="Equation.3">
                  <p:embed/>
                  <p:pic>
                    <p:nvPicPr>
                      <p:cNvPr id="0" name=""/>
                      <p:cNvPicPr>
                        <a:picLocks noChangeAspect="1" noChangeArrowheads="1"/>
                      </p:cNvPicPr>
                      <p:nvPr/>
                    </p:nvPicPr>
                    <p:blipFill>
                      <a:blip r:embed="rId26"/>
                      <a:srcRect/>
                      <a:stretch>
                        <a:fillRect/>
                      </a:stretch>
                    </p:blipFill>
                    <p:spPr bwMode="auto">
                      <a:xfrm>
                        <a:off x="3309582" y="2656772"/>
                        <a:ext cx="436563" cy="433388"/>
                      </a:xfrm>
                      <a:prstGeom prst="rect">
                        <a:avLst/>
                      </a:prstGeom>
                      <a:noFill/>
                      <a:extLst/>
                    </p:spPr>
                  </p:pic>
                </p:oleObj>
              </mc:Fallback>
            </mc:AlternateContent>
          </a:graphicData>
        </a:graphic>
      </p:graphicFrame>
      <p:graphicFrame>
        <p:nvGraphicFramePr>
          <p:cNvPr id="358" name="Object 12"/>
          <p:cNvGraphicFramePr>
            <a:graphicFrameLocks noChangeAspect="1"/>
          </p:cNvGraphicFramePr>
          <p:nvPr>
            <p:extLst/>
          </p:nvPr>
        </p:nvGraphicFramePr>
        <p:xfrm>
          <a:off x="1501904" y="2651014"/>
          <a:ext cx="573087" cy="433388"/>
        </p:xfrm>
        <a:graphic>
          <a:graphicData uri="http://schemas.openxmlformats.org/presentationml/2006/ole">
            <mc:AlternateContent xmlns:mc="http://schemas.openxmlformats.org/markup-compatibility/2006">
              <mc:Choice xmlns:v="urn:schemas-microsoft-com:vml" Requires="v">
                <p:oleObj spid="_x0000_s90454" name="方程式" r:id="rId27" imgW="266400" imgH="203040" progId="Equation.3">
                  <p:embed/>
                </p:oleObj>
              </mc:Choice>
              <mc:Fallback>
                <p:oleObj name="方程式" r:id="rId27" imgW="266400" imgH="203040" progId="Equation.3">
                  <p:embed/>
                  <p:pic>
                    <p:nvPicPr>
                      <p:cNvPr id="0" name=""/>
                      <p:cNvPicPr>
                        <a:picLocks noChangeAspect="1" noChangeArrowheads="1"/>
                      </p:cNvPicPr>
                      <p:nvPr/>
                    </p:nvPicPr>
                    <p:blipFill>
                      <a:blip r:embed="rId28"/>
                      <a:srcRect/>
                      <a:stretch>
                        <a:fillRect/>
                      </a:stretch>
                    </p:blipFill>
                    <p:spPr bwMode="auto">
                      <a:xfrm>
                        <a:off x="1501904" y="2651014"/>
                        <a:ext cx="573087" cy="433388"/>
                      </a:xfrm>
                      <a:prstGeom prst="rect">
                        <a:avLst/>
                      </a:prstGeom>
                      <a:noFill/>
                      <a:extLst/>
                    </p:spPr>
                  </p:pic>
                </p:oleObj>
              </mc:Fallback>
            </mc:AlternateContent>
          </a:graphicData>
        </a:graphic>
      </p:graphicFrame>
      <p:sp>
        <p:nvSpPr>
          <p:cNvPr id="361" name="文字方塊 360"/>
          <p:cNvSpPr txBox="1"/>
          <p:nvPr/>
        </p:nvSpPr>
        <p:spPr>
          <a:xfrm rot="5400000">
            <a:off x="3463909" y="627368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62" name="文字方塊 361"/>
          <p:cNvSpPr txBox="1"/>
          <p:nvPr/>
        </p:nvSpPr>
        <p:spPr>
          <a:xfrm rot="5400000">
            <a:off x="1659579" y="632397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 name="文字方塊 3"/>
          <p:cNvSpPr txBox="1"/>
          <p:nvPr/>
        </p:nvSpPr>
        <p:spPr>
          <a:xfrm>
            <a:off x="3293195" y="3447800"/>
            <a:ext cx="910464" cy="523220"/>
          </a:xfrm>
          <a:prstGeom prst="rect">
            <a:avLst/>
          </a:prstGeom>
          <a:noFill/>
        </p:spPr>
        <p:txBody>
          <a:bodyPr wrap="square" rtlCol="0">
            <a:spAutoFit/>
          </a:bodyPr>
          <a:lstStyle/>
          <a:p>
            <a:pPr algn="ctr"/>
            <a:r>
              <a:rPr lang="en-US" altLang="zh-TW" sz="2800" dirty="0" smtClean="0">
                <a:solidFill>
                  <a:srgbClr val="00B050"/>
                </a:solidFill>
              </a:rPr>
              <a:t>1</a:t>
            </a:r>
            <a:endParaRPr lang="zh-TW" altLang="en-US" sz="2800" dirty="0">
              <a:solidFill>
                <a:srgbClr val="00B050"/>
              </a:solidFill>
            </a:endParaRPr>
          </a:p>
        </p:txBody>
      </p:sp>
      <p:sp>
        <p:nvSpPr>
          <p:cNvPr id="60" name="文字方塊 59"/>
          <p:cNvSpPr txBox="1"/>
          <p:nvPr/>
        </p:nvSpPr>
        <p:spPr>
          <a:xfrm>
            <a:off x="3567556" y="5908147"/>
            <a:ext cx="487059" cy="523220"/>
          </a:xfrm>
          <a:prstGeom prst="rect">
            <a:avLst/>
          </a:prstGeom>
          <a:noFill/>
        </p:spPr>
        <p:txBody>
          <a:bodyPr wrap="square" rtlCol="0">
            <a:spAutoFit/>
          </a:bodyPr>
          <a:lstStyle/>
          <a:p>
            <a:r>
              <a:rPr lang="en-US" altLang="zh-TW" sz="2800" dirty="0">
                <a:solidFill>
                  <a:srgbClr val="00B050"/>
                </a:solidFill>
              </a:rPr>
              <a:t>0</a:t>
            </a:r>
            <a:endParaRPr lang="zh-TW" altLang="en-US" sz="2800" dirty="0">
              <a:solidFill>
                <a:srgbClr val="00B050"/>
              </a:solidFill>
            </a:endParaRPr>
          </a:p>
        </p:txBody>
      </p:sp>
      <p:sp>
        <p:nvSpPr>
          <p:cNvPr id="61" name="文字方塊 60"/>
          <p:cNvSpPr txBox="1"/>
          <p:nvPr/>
        </p:nvSpPr>
        <p:spPr>
          <a:xfrm>
            <a:off x="3567556" y="4595533"/>
            <a:ext cx="651325" cy="523220"/>
          </a:xfrm>
          <a:prstGeom prst="rect">
            <a:avLst/>
          </a:prstGeom>
          <a:noFill/>
        </p:spPr>
        <p:txBody>
          <a:bodyPr wrap="square" rtlCol="0">
            <a:spAutoFit/>
          </a:bodyPr>
          <a:lstStyle/>
          <a:p>
            <a:r>
              <a:rPr lang="en-US" altLang="zh-TW" sz="2800" dirty="0" smtClean="0">
                <a:solidFill>
                  <a:srgbClr val="00B050"/>
                </a:solidFill>
              </a:rPr>
              <a:t>1</a:t>
            </a:r>
            <a:endParaRPr lang="zh-TW" altLang="en-US" sz="2800" dirty="0">
              <a:solidFill>
                <a:srgbClr val="00B050"/>
              </a:solidFill>
            </a:endParaRPr>
          </a:p>
        </p:txBody>
      </p:sp>
      <p:sp>
        <p:nvSpPr>
          <p:cNvPr id="62" name="文字方塊 61"/>
          <p:cNvSpPr txBox="1"/>
          <p:nvPr/>
        </p:nvSpPr>
        <p:spPr>
          <a:xfrm>
            <a:off x="1777448" y="3414881"/>
            <a:ext cx="265793" cy="523220"/>
          </a:xfrm>
          <a:prstGeom prst="rect">
            <a:avLst/>
          </a:prstGeom>
          <a:noFill/>
        </p:spPr>
        <p:txBody>
          <a:bodyPr wrap="square" rtlCol="0">
            <a:spAutoFit/>
          </a:bodyPr>
          <a:lstStyle/>
          <a:p>
            <a:r>
              <a:rPr lang="en-US" altLang="zh-TW" sz="2800" dirty="0" smtClean="0">
                <a:solidFill>
                  <a:srgbClr val="00B050"/>
                </a:solidFill>
              </a:rPr>
              <a:t>0</a:t>
            </a:r>
            <a:endParaRPr lang="zh-TW" altLang="en-US" sz="2800" dirty="0">
              <a:solidFill>
                <a:srgbClr val="00B050"/>
              </a:solidFill>
            </a:endParaRPr>
          </a:p>
        </p:txBody>
      </p:sp>
      <p:sp>
        <p:nvSpPr>
          <p:cNvPr id="63" name="文字方塊 62"/>
          <p:cNvSpPr txBox="1"/>
          <p:nvPr/>
        </p:nvSpPr>
        <p:spPr>
          <a:xfrm>
            <a:off x="1782597" y="5879126"/>
            <a:ext cx="265793" cy="523220"/>
          </a:xfrm>
          <a:prstGeom prst="rect">
            <a:avLst/>
          </a:prstGeom>
          <a:noFill/>
        </p:spPr>
        <p:txBody>
          <a:bodyPr wrap="square" rtlCol="0">
            <a:spAutoFit/>
          </a:bodyPr>
          <a:lstStyle/>
          <a:p>
            <a:r>
              <a:rPr lang="en-US" altLang="zh-TW" sz="2800" dirty="0" smtClean="0">
                <a:solidFill>
                  <a:srgbClr val="00B050"/>
                </a:solidFill>
              </a:rPr>
              <a:t>1</a:t>
            </a:r>
            <a:endParaRPr lang="zh-TW" altLang="en-US" sz="2800" dirty="0">
              <a:solidFill>
                <a:srgbClr val="00B050"/>
              </a:solidFill>
            </a:endParaRPr>
          </a:p>
        </p:txBody>
      </p:sp>
      <p:sp>
        <p:nvSpPr>
          <p:cNvPr id="64" name="文字方塊 63"/>
          <p:cNvSpPr txBox="1"/>
          <p:nvPr/>
        </p:nvSpPr>
        <p:spPr>
          <a:xfrm>
            <a:off x="1783961" y="4564973"/>
            <a:ext cx="265793" cy="523220"/>
          </a:xfrm>
          <a:prstGeom prst="rect">
            <a:avLst/>
          </a:prstGeom>
          <a:noFill/>
        </p:spPr>
        <p:txBody>
          <a:bodyPr wrap="square" rtlCol="0">
            <a:spAutoFit/>
          </a:bodyPr>
          <a:lstStyle/>
          <a:p>
            <a:r>
              <a:rPr lang="en-US" altLang="zh-TW" sz="2800" dirty="0" smtClean="0">
                <a:solidFill>
                  <a:srgbClr val="00B050"/>
                </a:solidFill>
              </a:rPr>
              <a:t>1</a:t>
            </a:r>
            <a:endParaRPr lang="zh-TW" altLang="en-US" sz="2800" dirty="0">
              <a:solidFill>
                <a:srgbClr val="00B050"/>
              </a:solidFill>
            </a:endParaRPr>
          </a:p>
        </p:txBody>
      </p:sp>
      <p:pic>
        <p:nvPicPr>
          <p:cNvPr id="65" name="圖片 64"/>
          <p:cNvPicPr>
            <a:picLocks noChangeAspect="1"/>
          </p:cNvPicPr>
          <p:nvPr/>
        </p:nvPicPr>
        <p:blipFill>
          <a:blip r:embed="rId29"/>
          <a:stretch>
            <a:fillRect/>
          </a:stretch>
        </p:blipFill>
        <p:spPr>
          <a:xfrm>
            <a:off x="6116329" y="3594258"/>
            <a:ext cx="2336373" cy="2790667"/>
          </a:xfrm>
          <a:prstGeom prst="rect">
            <a:avLst/>
          </a:prstGeom>
        </p:spPr>
      </p:pic>
      <p:pic>
        <p:nvPicPr>
          <p:cNvPr id="66" name="圖片 65"/>
          <p:cNvPicPr>
            <a:picLocks noChangeAspect="1"/>
          </p:cNvPicPr>
          <p:nvPr/>
        </p:nvPicPr>
        <p:blipFill>
          <a:blip r:embed="rId30"/>
          <a:stretch>
            <a:fillRect/>
          </a:stretch>
        </p:blipFill>
        <p:spPr>
          <a:xfrm>
            <a:off x="6164447" y="759596"/>
            <a:ext cx="2240139" cy="2669755"/>
          </a:xfrm>
          <a:prstGeom prst="rect">
            <a:avLst/>
          </a:prstGeom>
        </p:spPr>
      </p:pic>
    </p:spTree>
    <p:extLst>
      <p:ext uri="{BB962C8B-B14F-4D97-AF65-F5344CB8AC3E}">
        <p14:creationId xmlns:p14="http://schemas.microsoft.com/office/powerpoint/2010/main" val="42096672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sp>
        <p:nvSpPr>
          <p:cNvPr id="51" name="文字方塊 50"/>
          <p:cNvSpPr txBox="1"/>
          <p:nvPr/>
        </p:nvSpPr>
        <p:spPr>
          <a:xfrm>
            <a:off x="636146" y="1590056"/>
            <a:ext cx="2311879" cy="523220"/>
          </a:xfrm>
          <a:prstGeom prst="rect">
            <a:avLst/>
          </a:prstGeom>
          <a:noFill/>
        </p:spPr>
        <p:txBody>
          <a:bodyPr wrap="square" rtlCol="0">
            <a:spAutoFit/>
          </a:bodyPr>
          <a:lstStyle/>
          <a:p>
            <a:r>
              <a:rPr lang="en-US" altLang="zh-TW" sz="2800" dirty="0" smtClean="0"/>
              <a:t>Backward Pass:</a:t>
            </a:r>
            <a:endParaRPr lang="zh-TW" altLang="en-US" sz="2800" dirty="0"/>
          </a:p>
        </p:txBody>
      </p:sp>
      <p:sp>
        <p:nvSpPr>
          <p:cNvPr id="310" name="矩形 309"/>
          <p:cNvSpPr/>
          <p:nvPr/>
        </p:nvSpPr>
        <p:spPr>
          <a:xfrm>
            <a:off x="4522906" y="2939924"/>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311" name="群組 310"/>
          <p:cNvGrpSpPr/>
          <p:nvPr/>
        </p:nvGrpSpPr>
        <p:grpSpPr>
          <a:xfrm>
            <a:off x="3355137" y="2906119"/>
            <a:ext cx="618646" cy="635224"/>
            <a:chOff x="6082949" y="3581064"/>
            <a:chExt cx="618646" cy="635224"/>
          </a:xfrm>
        </p:grpSpPr>
        <p:sp>
          <p:nvSpPr>
            <p:cNvPr id="312" name="流程圖: 抽選 311"/>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3" name="Object 12"/>
            <p:cNvGraphicFramePr>
              <a:graphicFrameLocks noChangeAspect="1"/>
            </p:cNvGraphicFramePr>
            <p:nvPr>
              <p:extLst/>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spid="_x0000_s87316" name="方程式" r:id="rId4" imgW="88560" imgH="164880" progId="Equation.3">
                    <p:embed/>
                  </p:oleObj>
                </mc:Choice>
                <mc:Fallback>
                  <p:oleObj name="方程式" r:id="rId4" imgW="88560" imgH="164880" progId="Equation.3">
                    <p:embed/>
                    <p:pic>
                      <p:nvPicPr>
                        <p:cNvPr id="0" name=""/>
                        <p:cNvPicPr>
                          <a:picLocks noChangeAspect="1" noChangeArrowheads="1"/>
                        </p:cNvPicPr>
                        <p:nvPr/>
                      </p:nvPicPr>
                      <p:blipFill>
                        <a:blip r:embed="rId5"/>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4" name="群組 313"/>
          <p:cNvGrpSpPr/>
          <p:nvPr/>
        </p:nvGrpSpPr>
        <p:grpSpPr>
          <a:xfrm>
            <a:off x="3314394" y="4014335"/>
            <a:ext cx="618646" cy="635224"/>
            <a:chOff x="6082949" y="3581064"/>
            <a:chExt cx="618646" cy="635224"/>
          </a:xfrm>
        </p:grpSpPr>
        <p:sp>
          <p:nvSpPr>
            <p:cNvPr id="315" name="流程圖: 抽選 314"/>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6" name="Object 12"/>
            <p:cNvGraphicFramePr>
              <a:graphicFrameLocks noChangeAspect="1"/>
            </p:cNvGraphicFramePr>
            <p:nvPr>
              <p:extLst/>
            </p:nvPr>
          </p:nvGraphicFramePr>
          <p:xfrm>
            <a:off x="6344190" y="3702039"/>
            <a:ext cx="273050" cy="350838"/>
          </p:xfrm>
          <a:graphic>
            <a:graphicData uri="http://schemas.openxmlformats.org/presentationml/2006/ole">
              <mc:AlternateContent xmlns:mc="http://schemas.openxmlformats.org/markup-compatibility/2006">
                <mc:Choice xmlns:v="urn:schemas-microsoft-com:vml" Requires="v">
                  <p:oleObj spid="_x0000_s87317" name="方程式" r:id="rId6" imgW="126720" imgH="164880" progId="Equation.3">
                    <p:embed/>
                  </p:oleObj>
                </mc:Choice>
                <mc:Fallback>
                  <p:oleObj name="方程式" r:id="rId6" imgW="126720" imgH="164880" progId="Equation.3">
                    <p:embed/>
                    <p:pic>
                      <p:nvPicPr>
                        <p:cNvPr id="0" name=""/>
                        <p:cNvPicPr>
                          <a:picLocks noChangeAspect="1" noChangeArrowheads="1"/>
                        </p:cNvPicPr>
                        <p:nvPr/>
                      </p:nvPicPr>
                      <p:blipFill>
                        <a:blip r:embed="rId7"/>
                        <a:srcRect/>
                        <a:stretch>
                          <a:fillRect/>
                        </a:stretch>
                      </p:blipFill>
                      <p:spPr bwMode="auto">
                        <a:xfrm>
                          <a:off x="6344190" y="3702039"/>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21" name="Object 12"/>
          <p:cNvGraphicFramePr>
            <a:graphicFrameLocks noChangeAspect="1"/>
          </p:cNvGraphicFramePr>
          <p:nvPr>
            <p:extLst/>
          </p:nvPr>
        </p:nvGraphicFramePr>
        <p:xfrm>
          <a:off x="4563155" y="2868613"/>
          <a:ext cx="679450" cy="919162"/>
        </p:xfrm>
        <a:graphic>
          <a:graphicData uri="http://schemas.openxmlformats.org/presentationml/2006/ole">
            <mc:AlternateContent xmlns:mc="http://schemas.openxmlformats.org/markup-compatibility/2006">
              <mc:Choice xmlns:v="urn:schemas-microsoft-com:vml" Requires="v">
                <p:oleObj spid="_x0000_s87318" name="方程式" r:id="rId8" imgW="317160" imgH="431640" progId="Equation.3">
                  <p:embed/>
                </p:oleObj>
              </mc:Choice>
              <mc:Fallback>
                <p:oleObj name="方程式" r:id="rId8" imgW="317160" imgH="431640" progId="Equation.3">
                  <p:embed/>
                  <p:pic>
                    <p:nvPicPr>
                      <p:cNvPr id="0" name=""/>
                      <p:cNvPicPr>
                        <a:picLocks noChangeAspect="1" noChangeArrowheads="1"/>
                      </p:cNvPicPr>
                      <p:nvPr/>
                    </p:nvPicPr>
                    <p:blipFill>
                      <a:blip r:embed="rId9"/>
                      <a:srcRect/>
                      <a:stretch>
                        <a:fillRect/>
                      </a:stretch>
                    </p:blipFill>
                    <p:spPr bwMode="auto">
                      <a:xfrm>
                        <a:off x="4563155" y="2868613"/>
                        <a:ext cx="67945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5" name="Object 12"/>
          <p:cNvGraphicFramePr>
            <a:graphicFrameLocks noChangeAspect="1"/>
          </p:cNvGraphicFramePr>
          <p:nvPr>
            <p:extLst/>
          </p:nvPr>
        </p:nvGraphicFramePr>
        <p:xfrm>
          <a:off x="4564063" y="3887788"/>
          <a:ext cx="679450" cy="920750"/>
        </p:xfrm>
        <a:graphic>
          <a:graphicData uri="http://schemas.openxmlformats.org/presentationml/2006/ole">
            <mc:AlternateContent xmlns:mc="http://schemas.openxmlformats.org/markup-compatibility/2006">
              <mc:Choice xmlns:v="urn:schemas-microsoft-com:vml" Requires="v">
                <p:oleObj spid="_x0000_s87319" name="方程式" r:id="rId10" imgW="317160" imgH="431640" progId="Equation.3">
                  <p:embed/>
                </p:oleObj>
              </mc:Choice>
              <mc:Fallback>
                <p:oleObj name="方程式" r:id="rId10" imgW="317160" imgH="431640" progId="Equation.3">
                  <p:embed/>
                  <p:pic>
                    <p:nvPicPr>
                      <p:cNvPr id="0" name=""/>
                      <p:cNvPicPr>
                        <a:picLocks noChangeAspect="1" noChangeArrowheads="1"/>
                      </p:cNvPicPr>
                      <p:nvPr/>
                    </p:nvPicPr>
                    <p:blipFill>
                      <a:blip r:embed="rId11"/>
                      <a:srcRect/>
                      <a:stretch>
                        <a:fillRect/>
                      </a:stretch>
                    </p:blipFill>
                    <p:spPr bwMode="auto">
                      <a:xfrm>
                        <a:off x="4564063" y="3887788"/>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7" name="直線單箭頭接點 326"/>
          <p:cNvCxnSpPr/>
          <p:nvPr/>
        </p:nvCxnSpPr>
        <p:spPr>
          <a:xfrm flipH="1">
            <a:off x="3973783" y="3236212"/>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flipH="1">
            <a:off x="3933040" y="4328769"/>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881616" y="2183050"/>
            <a:ext cx="1407528" cy="461665"/>
          </a:xfrm>
          <a:prstGeom prst="rect">
            <a:avLst/>
          </a:prstGeom>
          <a:noFill/>
        </p:spPr>
        <p:txBody>
          <a:bodyPr wrap="square" rtlCol="0">
            <a:spAutoFit/>
          </a:bodyPr>
          <a:lstStyle/>
          <a:p>
            <a:pPr algn="ctr"/>
            <a:r>
              <a:rPr lang="en-US" altLang="zh-TW" sz="2400" dirty="0" smtClean="0"/>
              <a:t>Layer L</a:t>
            </a:r>
            <a:endParaRPr lang="zh-TW" altLang="en-US" sz="2400" dirty="0"/>
          </a:p>
        </p:txBody>
      </p:sp>
      <p:grpSp>
        <p:nvGrpSpPr>
          <p:cNvPr id="331" name="群組 330"/>
          <p:cNvGrpSpPr/>
          <p:nvPr/>
        </p:nvGrpSpPr>
        <p:grpSpPr>
          <a:xfrm>
            <a:off x="1592663" y="4037678"/>
            <a:ext cx="576000" cy="576000"/>
            <a:chOff x="6082949" y="3640288"/>
            <a:chExt cx="576000" cy="576000"/>
          </a:xfrm>
        </p:grpSpPr>
        <p:sp>
          <p:nvSpPr>
            <p:cNvPr id="332" name="流程圖: 抽選 331"/>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33" name="Object 12"/>
            <p:cNvGraphicFramePr>
              <a:graphicFrameLocks noChangeAspect="1"/>
            </p:cNvGraphicFramePr>
            <p:nvPr>
              <p:extLst/>
            </p:nvPr>
          </p:nvGraphicFramePr>
          <p:xfrm>
            <a:off x="6344190" y="3727797"/>
            <a:ext cx="273050" cy="350838"/>
          </p:xfrm>
          <a:graphic>
            <a:graphicData uri="http://schemas.openxmlformats.org/presentationml/2006/ole">
              <mc:AlternateContent xmlns:mc="http://schemas.openxmlformats.org/markup-compatibility/2006">
                <mc:Choice xmlns:v="urn:schemas-microsoft-com:vml" Requires="v">
                  <p:oleObj spid="_x0000_s87320" name="方程式" r:id="rId12" imgW="126720" imgH="164880" progId="Equation.3">
                    <p:embed/>
                  </p:oleObj>
                </mc:Choice>
                <mc:Fallback>
                  <p:oleObj name="方程式" r:id="rId12" imgW="126720" imgH="164880" progId="Equation.3">
                    <p:embed/>
                    <p:pic>
                      <p:nvPicPr>
                        <p:cNvPr id="0" name=""/>
                        <p:cNvPicPr>
                          <a:picLocks noChangeAspect="1" noChangeArrowheads="1"/>
                        </p:cNvPicPr>
                        <p:nvPr/>
                      </p:nvPicPr>
                      <p:blipFill>
                        <a:blip r:embed="rId7"/>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4" name="文字方塊 333"/>
          <p:cNvSpPr txBox="1"/>
          <p:nvPr/>
        </p:nvSpPr>
        <p:spPr>
          <a:xfrm rot="5400000">
            <a:off x="1671185" y="494556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339" name="群組 338"/>
          <p:cNvGrpSpPr/>
          <p:nvPr/>
        </p:nvGrpSpPr>
        <p:grpSpPr>
          <a:xfrm>
            <a:off x="1572183" y="5364019"/>
            <a:ext cx="576000" cy="576000"/>
            <a:chOff x="6082949" y="3640288"/>
            <a:chExt cx="576000" cy="576000"/>
          </a:xfrm>
        </p:grpSpPr>
        <p:sp>
          <p:nvSpPr>
            <p:cNvPr id="340" name="流程圖: 抽選 339"/>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41" name="Object 12"/>
            <p:cNvGraphicFramePr>
              <a:graphicFrameLocks noChangeAspect="1"/>
            </p:cNvGraphicFramePr>
            <p:nvPr>
              <p:extLst/>
            </p:nvPr>
          </p:nvGraphicFramePr>
          <p:xfrm>
            <a:off x="6302852" y="3753564"/>
            <a:ext cx="355600" cy="296862"/>
          </p:xfrm>
          <a:graphic>
            <a:graphicData uri="http://schemas.openxmlformats.org/presentationml/2006/ole">
              <mc:AlternateContent xmlns:mc="http://schemas.openxmlformats.org/markup-compatibility/2006">
                <mc:Choice xmlns:v="urn:schemas-microsoft-com:vml" Requires="v">
                  <p:oleObj spid="_x0000_s87321" name="方程式" r:id="rId13" imgW="164880" imgH="139680" progId="Equation.3">
                    <p:embed/>
                  </p:oleObj>
                </mc:Choice>
                <mc:Fallback>
                  <p:oleObj name="方程式" r:id="rId13" imgW="164880" imgH="139680" progId="Equation.3">
                    <p:embed/>
                    <p:pic>
                      <p:nvPicPr>
                        <p:cNvPr id="0" name=""/>
                        <p:cNvPicPr>
                          <a:picLocks noChangeAspect="1" noChangeArrowheads="1"/>
                        </p:cNvPicPr>
                        <p:nvPr/>
                      </p:nvPicPr>
                      <p:blipFill>
                        <a:blip r:embed="rId14"/>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2" name="文字方塊 341"/>
          <p:cNvSpPr txBox="1"/>
          <p:nvPr/>
        </p:nvSpPr>
        <p:spPr>
          <a:xfrm>
            <a:off x="1328990" y="2187497"/>
            <a:ext cx="1459322" cy="461665"/>
          </a:xfrm>
          <a:prstGeom prst="rect">
            <a:avLst/>
          </a:prstGeom>
          <a:noFill/>
        </p:spPr>
        <p:txBody>
          <a:bodyPr wrap="square" rtlCol="0">
            <a:spAutoFit/>
          </a:bodyPr>
          <a:lstStyle/>
          <a:p>
            <a:pPr algn="ctr"/>
            <a:r>
              <a:rPr lang="en-US" altLang="zh-TW" sz="2400" dirty="0" smtClean="0"/>
              <a:t>Layer L-1</a:t>
            </a:r>
            <a:endParaRPr lang="zh-TW" altLang="en-US" sz="2400" dirty="0"/>
          </a:p>
        </p:txBody>
      </p:sp>
      <p:cxnSp>
        <p:nvCxnSpPr>
          <p:cNvPr id="347" name="直線單箭頭接點 346"/>
          <p:cNvCxnSpPr/>
          <p:nvPr/>
        </p:nvCxnSpPr>
        <p:spPr>
          <a:xfrm flipH="1">
            <a:off x="2167203" y="3233687"/>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線單箭頭接點 347"/>
          <p:cNvCxnSpPr/>
          <p:nvPr/>
        </p:nvCxnSpPr>
        <p:spPr>
          <a:xfrm flipH="1">
            <a:off x="2167202" y="3233687"/>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線單箭頭接點 349"/>
          <p:cNvCxnSpPr/>
          <p:nvPr/>
        </p:nvCxnSpPr>
        <p:spPr>
          <a:xfrm flipH="1" flipV="1">
            <a:off x="2167203" y="4321485"/>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p:nvPr/>
        </p:nvCxnSpPr>
        <p:spPr>
          <a:xfrm flipH="1">
            <a:off x="2167202" y="4325678"/>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3" name="文字方塊 352"/>
          <p:cNvSpPr txBox="1"/>
          <p:nvPr/>
        </p:nvSpPr>
        <p:spPr>
          <a:xfrm>
            <a:off x="781166" y="4018747"/>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354" name="文字方塊 353"/>
          <p:cNvSpPr txBox="1"/>
          <p:nvPr/>
        </p:nvSpPr>
        <p:spPr>
          <a:xfrm>
            <a:off x="780797" y="5368494"/>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graphicFrame>
        <p:nvGraphicFramePr>
          <p:cNvPr id="356" name="Object 12"/>
          <p:cNvGraphicFramePr>
            <a:graphicFrameLocks noChangeAspect="1"/>
          </p:cNvGraphicFramePr>
          <p:nvPr>
            <p:extLst/>
          </p:nvPr>
        </p:nvGraphicFramePr>
        <p:xfrm>
          <a:off x="4389438" y="2392363"/>
          <a:ext cx="1090612" cy="488950"/>
        </p:xfrm>
        <a:graphic>
          <a:graphicData uri="http://schemas.openxmlformats.org/presentationml/2006/ole">
            <mc:AlternateContent xmlns:mc="http://schemas.openxmlformats.org/markup-compatibility/2006">
              <mc:Choice xmlns:v="urn:schemas-microsoft-com:vml" Requires="v">
                <p:oleObj spid="_x0000_s87322" name="方程式" r:id="rId15" imgW="507960" imgH="228600" progId="Equation.3">
                  <p:embed/>
                </p:oleObj>
              </mc:Choice>
              <mc:Fallback>
                <p:oleObj name="方程式" r:id="rId15" imgW="507960" imgH="228600" progId="Equation.3">
                  <p:embed/>
                  <p:pic>
                    <p:nvPicPr>
                      <p:cNvPr id="0" name=""/>
                      <p:cNvPicPr>
                        <a:picLocks noChangeAspect="1" noChangeArrowheads="1"/>
                      </p:cNvPicPr>
                      <p:nvPr/>
                    </p:nvPicPr>
                    <p:blipFill>
                      <a:blip r:embed="rId16"/>
                      <a:srcRect/>
                      <a:stretch>
                        <a:fillRect/>
                      </a:stretch>
                    </p:blipFill>
                    <p:spPr bwMode="auto">
                      <a:xfrm>
                        <a:off x="4389438" y="2392363"/>
                        <a:ext cx="1090612" cy="488950"/>
                      </a:xfrm>
                      <a:prstGeom prst="rect">
                        <a:avLst/>
                      </a:prstGeom>
                      <a:noFill/>
                      <a:extLst/>
                    </p:spPr>
                  </p:pic>
                </p:oleObj>
              </mc:Fallback>
            </mc:AlternateContent>
          </a:graphicData>
        </a:graphic>
      </p:graphicFrame>
      <p:graphicFrame>
        <p:nvGraphicFramePr>
          <p:cNvPr id="357" name="Object 12"/>
          <p:cNvGraphicFramePr>
            <a:graphicFrameLocks noChangeAspect="1"/>
          </p:cNvGraphicFramePr>
          <p:nvPr>
            <p:extLst/>
          </p:nvPr>
        </p:nvGraphicFramePr>
        <p:xfrm>
          <a:off x="3309582" y="2656772"/>
          <a:ext cx="436563" cy="433388"/>
        </p:xfrm>
        <a:graphic>
          <a:graphicData uri="http://schemas.openxmlformats.org/presentationml/2006/ole">
            <mc:AlternateContent xmlns:mc="http://schemas.openxmlformats.org/markup-compatibility/2006">
              <mc:Choice xmlns:v="urn:schemas-microsoft-com:vml" Requires="v">
                <p:oleObj spid="_x0000_s87323" name="方程式" r:id="rId17" imgW="203040" imgH="203040" progId="Equation.3">
                  <p:embed/>
                </p:oleObj>
              </mc:Choice>
              <mc:Fallback>
                <p:oleObj name="方程式" r:id="rId17" imgW="203040" imgH="203040" progId="Equation.3">
                  <p:embed/>
                  <p:pic>
                    <p:nvPicPr>
                      <p:cNvPr id="0" name=""/>
                      <p:cNvPicPr>
                        <a:picLocks noChangeAspect="1" noChangeArrowheads="1"/>
                      </p:cNvPicPr>
                      <p:nvPr/>
                    </p:nvPicPr>
                    <p:blipFill>
                      <a:blip r:embed="rId18"/>
                      <a:srcRect/>
                      <a:stretch>
                        <a:fillRect/>
                      </a:stretch>
                    </p:blipFill>
                    <p:spPr bwMode="auto">
                      <a:xfrm>
                        <a:off x="3309582" y="2656772"/>
                        <a:ext cx="436563" cy="433388"/>
                      </a:xfrm>
                      <a:prstGeom prst="rect">
                        <a:avLst/>
                      </a:prstGeom>
                      <a:noFill/>
                      <a:extLst/>
                    </p:spPr>
                  </p:pic>
                </p:oleObj>
              </mc:Fallback>
            </mc:AlternateContent>
          </a:graphicData>
        </a:graphic>
      </p:graphicFrame>
      <p:graphicFrame>
        <p:nvGraphicFramePr>
          <p:cNvPr id="358" name="Object 12"/>
          <p:cNvGraphicFramePr>
            <a:graphicFrameLocks noChangeAspect="1"/>
          </p:cNvGraphicFramePr>
          <p:nvPr>
            <p:extLst/>
          </p:nvPr>
        </p:nvGraphicFramePr>
        <p:xfrm>
          <a:off x="1501904" y="2651014"/>
          <a:ext cx="573087" cy="433388"/>
        </p:xfrm>
        <a:graphic>
          <a:graphicData uri="http://schemas.openxmlformats.org/presentationml/2006/ole">
            <mc:AlternateContent xmlns:mc="http://schemas.openxmlformats.org/markup-compatibility/2006">
              <mc:Choice xmlns:v="urn:schemas-microsoft-com:vml" Requires="v">
                <p:oleObj spid="_x0000_s87324" name="方程式" r:id="rId19" imgW="266400" imgH="203040" progId="Equation.3">
                  <p:embed/>
                </p:oleObj>
              </mc:Choice>
              <mc:Fallback>
                <p:oleObj name="方程式" r:id="rId19" imgW="266400" imgH="203040" progId="Equation.3">
                  <p:embed/>
                  <p:pic>
                    <p:nvPicPr>
                      <p:cNvPr id="0" name=""/>
                      <p:cNvPicPr>
                        <a:picLocks noChangeAspect="1" noChangeArrowheads="1"/>
                      </p:cNvPicPr>
                      <p:nvPr/>
                    </p:nvPicPr>
                    <p:blipFill>
                      <a:blip r:embed="rId20"/>
                      <a:srcRect/>
                      <a:stretch>
                        <a:fillRect/>
                      </a:stretch>
                    </p:blipFill>
                    <p:spPr bwMode="auto">
                      <a:xfrm>
                        <a:off x="1501904" y="2651014"/>
                        <a:ext cx="573087" cy="433388"/>
                      </a:xfrm>
                      <a:prstGeom prst="rect">
                        <a:avLst/>
                      </a:prstGeom>
                      <a:noFill/>
                      <a:extLst/>
                    </p:spPr>
                  </p:pic>
                </p:oleObj>
              </mc:Fallback>
            </mc:AlternateContent>
          </a:graphicData>
        </a:graphic>
      </p:graphicFrame>
      <p:sp>
        <p:nvSpPr>
          <p:cNvPr id="362" name="文字方塊 361"/>
          <p:cNvSpPr txBox="1"/>
          <p:nvPr/>
        </p:nvSpPr>
        <p:spPr>
          <a:xfrm rot="5400000">
            <a:off x="1659579" y="632397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 name="文字方塊 3"/>
          <p:cNvSpPr txBox="1"/>
          <p:nvPr/>
        </p:nvSpPr>
        <p:spPr>
          <a:xfrm>
            <a:off x="3293195" y="3447800"/>
            <a:ext cx="910464" cy="523220"/>
          </a:xfrm>
          <a:prstGeom prst="rect">
            <a:avLst/>
          </a:prstGeom>
          <a:noFill/>
        </p:spPr>
        <p:txBody>
          <a:bodyPr wrap="square" rtlCol="0">
            <a:spAutoFit/>
          </a:bodyPr>
          <a:lstStyle/>
          <a:p>
            <a:pPr algn="ctr"/>
            <a:r>
              <a:rPr lang="en-US" altLang="zh-TW" sz="2800" dirty="0" smtClean="0">
                <a:solidFill>
                  <a:srgbClr val="00B050"/>
                </a:solidFill>
              </a:rPr>
              <a:t>1</a:t>
            </a:r>
            <a:endParaRPr lang="zh-TW" altLang="en-US" sz="2800" dirty="0">
              <a:solidFill>
                <a:srgbClr val="00B050"/>
              </a:solidFill>
            </a:endParaRPr>
          </a:p>
        </p:txBody>
      </p:sp>
      <p:sp>
        <p:nvSpPr>
          <p:cNvPr id="61" name="文字方塊 60"/>
          <p:cNvSpPr txBox="1"/>
          <p:nvPr/>
        </p:nvSpPr>
        <p:spPr>
          <a:xfrm>
            <a:off x="3567556" y="4595533"/>
            <a:ext cx="651325" cy="523220"/>
          </a:xfrm>
          <a:prstGeom prst="rect">
            <a:avLst/>
          </a:prstGeom>
          <a:noFill/>
        </p:spPr>
        <p:txBody>
          <a:bodyPr wrap="square" rtlCol="0">
            <a:spAutoFit/>
          </a:bodyPr>
          <a:lstStyle/>
          <a:p>
            <a:r>
              <a:rPr lang="en-US" altLang="zh-TW" sz="2800" dirty="0" smtClean="0">
                <a:solidFill>
                  <a:srgbClr val="00B050"/>
                </a:solidFill>
              </a:rPr>
              <a:t>1</a:t>
            </a:r>
            <a:endParaRPr lang="zh-TW" altLang="en-US" sz="2800" dirty="0">
              <a:solidFill>
                <a:srgbClr val="00B050"/>
              </a:solidFill>
            </a:endParaRPr>
          </a:p>
        </p:txBody>
      </p:sp>
      <p:sp>
        <p:nvSpPr>
          <p:cNvPr id="63" name="文字方塊 62"/>
          <p:cNvSpPr txBox="1"/>
          <p:nvPr/>
        </p:nvSpPr>
        <p:spPr>
          <a:xfrm>
            <a:off x="1782597" y="5879126"/>
            <a:ext cx="265793" cy="523220"/>
          </a:xfrm>
          <a:prstGeom prst="rect">
            <a:avLst/>
          </a:prstGeom>
          <a:noFill/>
        </p:spPr>
        <p:txBody>
          <a:bodyPr wrap="square" rtlCol="0">
            <a:spAutoFit/>
          </a:bodyPr>
          <a:lstStyle/>
          <a:p>
            <a:r>
              <a:rPr lang="en-US" altLang="zh-TW" sz="2800" dirty="0" smtClean="0">
                <a:solidFill>
                  <a:srgbClr val="00B050"/>
                </a:solidFill>
              </a:rPr>
              <a:t>1</a:t>
            </a:r>
            <a:endParaRPr lang="zh-TW" altLang="en-US" sz="2800" dirty="0">
              <a:solidFill>
                <a:srgbClr val="00B050"/>
              </a:solidFill>
            </a:endParaRPr>
          </a:p>
        </p:txBody>
      </p:sp>
      <p:sp>
        <p:nvSpPr>
          <p:cNvPr id="64" name="文字方塊 63"/>
          <p:cNvSpPr txBox="1"/>
          <p:nvPr/>
        </p:nvSpPr>
        <p:spPr>
          <a:xfrm>
            <a:off x="1783961" y="4564973"/>
            <a:ext cx="265793" cy="523220"/>
          </a:xfrm>
          <a:prstGeom prst="rect">
            <a:avLst/>
          </a:prstGeom>
          <a:noFill/>
        </p:spPr>
        <p:txBody>
          <a:bodyPr wrap="square" rtlCol="0">
            <a:spAutoFit/>
          </a:bodyPr>
          <a:lstStyle/>
          <a:p>
            <a:r>
              <a:rPr lang="en-US" altLang="zh-TW" sz="2800" dirty="0" smtClean="0">
                <a:solidFill>
                  <a:srgbClr val="00B050"/>
                </a:solidFill>
              </a:rPr>
              <a:t>1</a:t>
            </a:r>
            <a:endParaRPr lang="zh-TW" altLang="en-US" sz="2800" dirty="0">
              <a:solidFill>
                <a:srgbClr val="00B050"/>
              </a:solidFill>
            </a:endParaRPr>
          </a:p>
        </p:txBody>
      </p:sp>
      <p:pic>
        <p:nvPicPr>
          <p:cNvPr id="65" name="圖片 64"/>
          <p:cNvPicPr>
            <a:picLocks noChangeAspect="1"/>
          </p:cNvPicPr>
          <p:nvPr/>
        </p:nvPicPr>
        <p:blipFill>
          <a:blip r:embed="rId21"/>
          <a:stretch>
            <a:fillRect/>
          </a:stretch>
        </p:blipFill>
        <p:spPr>
          <a:xfrm>
            <a:off x="6116329" y="3594258"/>
            <a:ext cx="2336373" cy="2790667"/>
          </a:xfrm>
          <a:prstGeom prst="rect">
            <a:avLst/>
          </a:prstGeom>
        </p:spPr>
      </p:pic>
      <p:pic>
        <p:nvPicPr>
          <p:cNvPr id="66" name="圖片 65"/>
          <p:cNvPicPr>
            <a:picLocks noChangeAspect="1"/>
          </p:cNvPicPr>
          <p:nvPr/>
        </p:nvPicPr>
        <p:blipFill>
          <a:blip r:embed="rId22"/>
          <a:stretch>
            <a:fillRect/>
          </a:stretch>
        </p:blipFill>
        <p:spPr>
          <a:xfrm>
            <a:off x="6164447" y="759596"/>
            <a:ext cx="2240139" cy="2669755"/>
          </a:xfrm>
          <a:prstGeom prst="rect">
            <a:avLst/>
          </a:prstGeom>
        </p:spPr>
      </p:pic>
      <p:sp>
        <p:nvSpPr>
          <p:cNvPr id="3" name="文字方塊 2"/>
          <p:cNvSpPr txBox="1"/>
          <p:nvPr/>
        </p:nvSpPr>
        <p:spPr>
          <a:xfrm>
            <a:off x="2842573" y="5265448"/>
            <a:ext cx="2790454" cy="138499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smtClean="0"/>
              <a:t>A thinner network without any attenuation</a:t>
            </a:r>
            <a:endParaRPr lang="zh-TW" altLang="en-US" sz="2800" dirty="0"/>
          </a:p>
        </p:txBody>
      </p:sp>
    </p:spTree>
    <p:extLst>
      <p:ext uri="{BB962C8B-B14F-4D97-AF65-F5344CB8AC3E}">
        <p14:creationId xmlns:p14="http://schemas.microsoft.com/office/powerpoint/2010/main" val="25789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ext uri="{D42A27DB-BD31-4B8C-83A1-F6EECF244321}">
                  <p14:modId xmlns:p14="http://schemas.microsoft.com/office/powerpoint/2010/main" val="1869492381"/>
                </p:ext>
              </p:extLst>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88182"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2008469364"/>
                </p:ext>
              </p:extLst>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88183"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13"/>
          <p:cNvSpPr/>
          <p:nvPr/>
        </p:nvSpPr>
        <p:spPr>
          <a:xfrm>
            <a:off x="2884669" y="42530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extLst>
              <p:ext uri="{D42A27DB-BD31-4B8C-83A1-F6EECF244321}">
                <p14:modId xmlns:p14="http://schemas.microsoft.com/office/powerpoint/2010/main" val="2979451757"/>
              </p:ext>
            </p:extLst>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88184"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ext uri="{D42A27DB-BD31-4B8C-83A1-F6EECF244321}">
                <p14:modId xmlns:p14="http://schemas.microsoft.com/office/powerpoint/2010/main" val="3428327158"/>
              </p:ext>
            </p:extLst>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88185" name="方程式" r:id="rId9" imgW="177480" imgH="215640" progId="Equation.3">
                  <p:embed/>
                </p:oleObj>
              </mc:Choice>
              <mc:Fallback>
                <p:oleObj name="方程式" r:id="rId9" imgW="177480" imgH="215640" progId="Equation.3">
                  <p:embed/>
                  <p:pic>
                    <p:nvPicPr>
                      <p:cNvPr id="0" name=""/>
                      <p:cNvPicPr>
                        <a:picLocks noChangeAspect="1" noChangeArrowheads="1"/>
                      </p:cNvPicPr>
                      <p:nvPr/>
                    </p:nvPicPr>
                    <p:blipFill>
                      <a:blip r:embed="rId10"/>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橢圓 21"/>
          <p:cNvSpPr/>
          <p:nvPr/>
        </p:nvSpPr>
        <p:spPr>
          <a:xfrm>
            <a:off x="5282464" y="216992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23"/>
          <p:cNvSpPr/>
          <p:nvPr/>
        </p:nvSpPr>
        <p:spPr>
          <a:xfrm>
            <a:off x="5321626" y="42530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6" name="直線單箭頭接點 35"/>
          <p:cNvCxnSpPr>
            <a:stCxn id="65" idx="6"/>
            <a:endCxn id="24" idx="2"/>
          </p:cNvCxnSpPr>
          <p:nvPr/>
        </p:nvCxnSpPr>
        <p:spPr>
          <a:xfrm flipV="1">
            <a:off x="3448670" y="4540135"/>
            <a:ext cx="1872956" cy="10727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66" idx="2"/>
          </p:cNvCxnSpPr>
          <p:nvPr/>
        </p:nvCxnSpPr>
        <p:spPr>
          <a:xfrm>
            <a:off x="3468118" y="5612912"/>
            <a:ext cx="18535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6"/>
            <a:endCxn id="22" idx="2"/>
          </p:cNvCxnSpPr>
          <p:nvPr/>
        </p:nvCxnSpPr>
        <p:spPr>
          <a:xfrm flipV="1">
            <a:off x="3451012" y="2457003"/>
            <a:ext cx="1831452" cy="1025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2" idx="6"/>
            <a:endCxn id="24" idx="2"/>
          </p:cNvCxnSpPr>
          <p:nvPr/>
        </p:nvCxnSpPr>
        <p:spPr>
          <a:xfrm>
            <a:off x="3448670" y="2457004"/>
            <a:ext cx="1872956" cy="20831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3" idx="6"/>
            <a:endCxn id="24" idx="2"/>
          </p:cNvCxnSpPr>
          <p:nvPr/>
        </p:nvCxnSpPr>
        <p:spPr>
          <a:xfrm>
            <a:off x="3451012" y="3482456"/>
            <a:ext cx="1870614" cy="1057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4" idx="6"/>
            <a:endCxn id="22" idx="2"/>
          </p:cNvCxnSpPr>
          <p:nvPr/>
        </p:nvCxnSpPr>
        <p:spPr>
          <a:xfrm flipV="1">
            <a:off x="3458827" y="2457003"/>
            <a:ext cx="1823637" cy="208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4" idx="6"/>
            <a:endCxn id="23" idx="2"/>
          </p:cNvCxnSpPr>
          <p:nvPr/>
        </p:nvCxnSpPr>
        <p:spPr>
          <a:xfrm flipV="1">
            <a:off x="3458827" y="3498569"/>
            <a:ext cx="1836691" cy="1041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609488" y="2620293"/>
            <a:ext cx="1134648" cy="461665"/>
          </a:xfrm>
          <a:prstGeom prst="rect">
            <a:avLst/>
          </a:prstGeom>
          <a:noFill/>
        </p:spPr>
        <p:txBody>
          <a:bodyPr wrap="square" rtlCol="0">
            <a:spAutoFit/>
          </a:bodyPr>
          <a:lstStyle/>
          <a:p>
            <a:pPr algn="ctr"/>
            <a:r>
              <a:rPr lang="en-US" altLang="zh-TW" sz="2400" dirty="0" smtClean="0"/>
              <a:t>Input</a:t>
            </a:r>
          </a:p>
        </p:txBody>
      </p:sp>
      <p:sp>
        <p:nvSpPr>
          <p:cNvPr id="46" name="文字方塊 45"/>
          <p:cNvSpPr txBox="1"/>
          <p:nvPr/>
        </p:nvSpPr>
        <p:spPr>
          <a:xfrm>
            <a:off x="7688074" y="2695858"/>
            <a:ext cx="1134648" cy="461665"/>
          </a:xfrm>
          <a:prstGeom prst="rect">
            <a:avLst/>
          </a:prstGeom>
          <a:noFill/>
        </p:spPr>
        <p:txBody>
          <a:bodyPr wrap="square" rtlCol="0">
            <a:spAutoFit/>
          </a:bodyPr>
          <a:lstStyle/>
          <a:p>
            <a:pPr algn="ctr"/>
            <a:r>
              <a:rPr lang="en-US" altLang="zh-TW" sz="2400" dirty="0" smtClean="0"/>
              <a:t>Output</a:t>
            </a:r>
          </a:p>
        </p:txBody>
      </p: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9" idx="3"/>
            <a:endCxn id="65" idx="2"/>
          </p:cNvCxnSpPr>
          <p:nvPr/>
        </p:nvCxnSpPr>
        <p:spPr>
          <a:xfrm>
            <a:off x="1301564" y="3486025"/>
            <a:ext cx="1572948" cy="21268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8" idx="3"/>
            <a:endCxn id="65" idx="2"/>
          </p:cNvCxnSpPr>
          <p:nvPr/>
        </p:nvCxnSpPr>
        <p:spPr>
          <a:xfrm>
            <a:off x="1324447" y="4608973"/>
            <a:ext cx="1550065" cy="100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22" idx="6"/>
          </p:cNvCxnSpPr>
          <p:nvPr/>
        </p:nvCxnSpPr>
        <p:spPr>
          <a:xfrm>
            <a:off x="5856622" y="2457003"/>
            <a:ext cx="1165922" cy="114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22" idx="6"/>
          </p:cNvCxnSpPr>
          <p:nvPr/>
        </p:nvCxnSpPr>
        <p:spPr>
          <a:xfrm>
            <a:off x="5856622" y="2457003"/>
            <a:ext cx="1168264" cy="1927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24" idx="6"/>
          </p:cNvCxnSpPr>
          <p:nvPr/>
        </p:nvCxnSpPr>
        <p:spPr>
          <a:xfrm flipV="1">
            <a:off x="5895784" y="3606330"/>
            <a:ext cx="1126760" cy="933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24" idx="6"/>
          </p:cNvCxnSpPr>
          <p:nvPr/>
        </p:nvCxnSpPr>
        <p:spPr>
          <a:xfrm flipV="1">
            <a:off x="5895784" y="4384900"/>
            <a:ext cx="1129102" cy="155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橢圓 64"/>
          <p:cNvSpPr/>
          <p:nvPr/>
        </p:nvSpPr>
        <p:spPr>
          <a:xfrm>
            <a:off x="2874512" y="53258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01" name="直線單箭頭接點 100"/>
          <p:cNvCxnSpPr>
            <a:stCxn id="8" idx="3"/>
            <a:endCxn id="14" idx="2"/>
          </p:cNvCxnSpPr>
          <p:nvPr/>
        </p:nvCxnSpPr>
        <p:spPr>
          <a:xfrm flipV="1">
            <a:off x="1324447" y="4540135"/>
            <a:ext cx="1560222" cy="688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9" idx="3"/>
            <a:endCxn id="14" idx="2"/>
          </p:cNvCxnSpPr>
          <p:nvPr/>
        </p:nvCxnSpPr>
        <p:spPr>
          <a:xfrm>
            <a:off x="1301564" y="3486025"/>
            <a:ext cx="1583105" cy="1054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stCxn id="65" idx="6"/>
            <a:endCxn id="23" idx="2"/>
          </p:cNvCxnSpPr>
          <p:nvPr/>
        </p:nvCxnSpPr>
        <p:spPr>
          <a:xfrm flipV="1">
            <a:off x="3448670" y="3498569"/>
            <a:ext cx="1846848" cy="21143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65" idx="6"/>
            <a:endCxn id="22" idx="2"/>
          </p:cNvCxnSpPr>
          <p:nvPr/>
        </p:nvCxnSpPr>
        <p:spPr>
          <a:xfrm flipV="1">
            <a:off x="3448670" y="2457003"/>
            <a:ext cx="1833794" cy="315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endCxn id="66" idx="2"/>
          </p:cNvCxnSpPr>
          <p:nvPr/>
        </p:nvCxnSpPr>
        <p:spPr>
          <a:xfrm>
            <a:off x="3464066" y="4536454"/>
            <a:ext cx="1857560" cy="107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4" idx="6"/>
            <a:endCxn id="24" idx="2"/>
          </p:cNvCxnSpPr>
          <p:nvPr/>
        </p:nvCxnSpPr>
        <p:spPr>
          <a:xfrm>
            <a:off x="3458827" y="4540135"/>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3468118" y="2457003"/>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接點 160"/>
          <p:cNvCxnSpPr/>
          <p:nvPr/>
        </p:nvCxnSpPr>
        <p:spPr>
          <a:xfrm>
            <a:off x="2922711" y="4663840"/>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接點 161"/>
          <p:cNvCxnSpPr/>
          <p:nvPr/>
        </p:nvCxnSpPr>
        <p:spPr>
          <a:xfrm flipV="1">
            <a:off x="3147047" y="4376764"/>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接點 162"/>
          <p:cNvCxnSpPr/>
          <p:nvPr/>
        </p:nvCxnSpPr>
        <p:spPr>
          <a:xfrm>
            <a:off x="2929666" y="572523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線接點 163"/>
          <p:cNvCxnSpPr/>
          <p:nvPr/>
        </p:nvCxnSpPr>
        <p:spPr>
          <a:xfrm flipV="1">
            <a:off x="3154002" y="543816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線接點 166"/>
          <p:cNvCxnSpPr/>
          <p:nvPr/>
        </p:nvCxnSpPr>
        <p:spPr>
          <a:xfrm>
            <a:off x="5381631" y="4641749"/>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線接點 167"/>
          <p:cNvCxnSpPr/>
          <p:nvPr/>
        </p:nvCxnSpPr>
        <p:spPr>
          <a:xfrm flipV="1">
            <a:off x="5605967" y="4354673"/>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接點 170"/>
          <p:cNvCxnSpPr/>
          <p:nvPr/>
        </p:nvCxnSpPr>
        <p:spPr>
          <a:xfrm>
            <a:off x="5337618" y="253418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接點 171"/>
          <p:cNvCxnSpPr/>
          <p:nvPr/>
        </p:nvCxnSpPr>
        <p:spPr>
          <a:xfrm flipV="1">
            <a:off x="5561954" y="2247110"/>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3271873" y="4581583"/>
            <a:ext cx="514457" cy="523220"/>
          </a:xfrm>
          <a:prstGeom prst="rect">
            <a:avLst/>
          </a:prstGeom>
          <a:noFill/>
        </p:spPr>
        <p:txBody>
          <a:bodyPr wrap="square" rtlCol="0">
            <a:spAutoFit/>
          </a:bodyPr>
          <a:lstStyle/>
          <a:p>
            <a:pPr algn="ctr"/>
            <a:r>
              <a:rPr lang="en-US" altLang="zh-TW" sz="2800" dirty="0" smtClean="0">
                <a:solidFill>
                  <a:srgbClr val="FF0000"/>
                </a:solidFill>
              </a:rPr>
              <a:t>0</a:t>
            </a:r>
            <a:endParaRPr lang="zh-TW" altLang="en-US" sz="2800" dirty="0">
              <a:solidFill>
                <a:srgbClr val="FF0000"/>
              </a:solidFill>
            </a:endParaRPr>
          </a:p>
        </p:txBody>
      </p:sp>
      <p:sp>
        <p:nvSpPr>
          <p:cNvPr id="174" name="文字方塊 173"/>
          <p:cNvSpPr txBox="1"/>
          <p:nvPr/>
        </p:nvSpPr>
        <p:spPr>
          <a:xfrm>
            <a:off x="3264971" y="5679829"/>
            <a:ext cx="514457" cy="523220"/>
          </a:xfrm>
          <a:prstGeom prst="rect">
            <a:avLst/>
          </a:prstGeom>
          <a:noFill/>
        </p:spPr>
        <p:txBody>
          <a:bodyPr wrap="square" rtlCol="0">
            <a:spAutoFit/>
          </a:bodyPr>
          <a:lstStyle/>
          <a:p>
            <a:pPr algn="ctr"/>
            <a:r>
              <a:rPr lang="en-US" altLang="zh-TW" sz="2800" dirty="0" smtClean="0">
                <a:solidFill>
                  <a:srgbClr val="FF0000"/>
                </a:solidFill>
              </a:rPr>
              <a:t>0</a:t>
            </a:r>
            <a:endParaRPr lang="zh-TW" altLang="en-US" sz="2800" dirty="0">
              <a:solidFill>
                <a:srgbClr val="FF0000"/>
              </a:solidFill>
            </a:endParaRPr>
          </a:p>
        </p:txBody>
      </p:sp>
      <p:sp>
        <p:nvSpPr>
          <p:cNvPr id="175" name="文字方塊 174"/>
          <p:cNvSpPr txBox="1"/>
          <p:nvPr/>
        </p:nvSpPr>
        <p:spPr>
          <a:xfrm>
            <a:off x="5732988" y="1984462"/>
            <a:ext cx="514457" cy="523220"/>
          </a:xfrm>
          <a:prstGeom prst="rect">
            <a:avLst/>
          </a:prstGeom>
          <a:noFill/>
        </p:spPr>
        <p:txBody>
          <a:bodyPr wrap="square" rtlCol="0">
            <a:spAutoFit/>
          </a:bodyPr>
          <a:lstStyle/>
          <a:p>
            <a:pPr algn="ctr"/>
            <a:r>
              <a:rPr lang="en-US" altLang="zh-TW" sz="2800" dirty="0" smtClean="0">
                <a:solidFill>
                  <a:srgbClr val="FF0000"/>
                </a:solidFill>
              </a:rPr>
              <a:t>0</a:t>
            </a:r>
            <a:endParaRPr lang="zh-TW" altLang="en-US" sz="2800" dirty="0">
              <a:solidFill>
                <a:srgbClr val="FF0000"/>
              </a:solidFill>
            </a:endParaRPr>
          </a:p>
        </p:txBody>
      </p:sp>
      <p:sp>
        <p:nvSpPr>
          <p:cNvPr id="176" name="文字方塊 175"/>
          <p:cNvSpPr txBox="1"/>
          <p:nvPr/>
        </p:nvSpPr>
        <p:spPr>
          <a:xfrm>
            <a:off x="5742701" y="4010202"/>
            <a:ext cx="514457" cy="523220"/>
          </a:xfrm>
          <a:prstGeom prst="rect">
            <a:avLst/>
          </a:prstGeom>
          <a:noFill/>
        </p:spPr>
        <p:txBody>
          <a:bodyPr wrap="square" rtlCol="0">
            <a:spAutoFit/>
          </a:bodyPr>
          <a:lstStyle/>
          <a:p>
            <a:pPr algn="ctr"/>
            <a:r>
              <a:rPr lang="en-US" altLang="zh-TW" sz="2800" dirty="0" smtClean="0">
                <a:solidFill>
                  <a:srgbClr val="FF0000"/>
                </a:solidFill>
              </a:rPr>
              <a:t>0</a:t>
            </a:r>
            <a:endParaRPr lang="zh-TW" altLang="en-US" sz="2800" dirty="0">
              <a:solidFill>
                <a:srgbClr val="FF0000"/>
              </a:solidFill>
            </a:endParaRPr>
          </a:p>
        </p:txBody>
      </p:sp>
    </p:spTree>
    <p:extLst>
      <p:ext uri="{BB962C8B-B14F-4D97-AF65-F5344CB8AC3E}">
        <p14:creationId xmlns:p14="http://schemas.microsoft.com/office/powerpoint/2010/main" val="40967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cxnSp>
        <p:nvCxnSpPr>
          <p:cNvPr id="5" name="直線單箭頭接點 4"/>
          <p:cNvCxnSpPr/>
          <p:nvPr/>
        </p:nvCxnSpPr>
        <p:spPr>
          <a:xfrm>
            <a:off x="7366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7342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958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89202"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981547" y="4354673"/>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89203"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874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2876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extLst/>
          </p:nvPr>
        </p:nvGraphicFramePr>
        <p:xfrm>
          <a:off x="8161635" y="3316091"/>
          <a:ext cx="352425" cy="461962"/>
        </p:xfrm>
        <a:graphic>
          <a:graphicData uri="http://schemas.openxmlformats.org/presentationml/2006/ole">
            <mc:AlternateContent xmlns:mc="http://schemas.openxmlformats.org/markup-compatibility/2006">
              <mc:Choice xmlns:v="urn:schemas-microsoft-com:vml" Requires="v">
                <p:oleObj spid="_x0000_s89204"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8161635"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nvPr>
        </p:nvGraphicFramePr>
        <p:xfrm>
          <a:off x="8134648" y="4099268"/>
          <a:ext cx="379412" cy="461963"/>
        </p:xfrm>
        <a:graphic>
          <a:graphicData uri="http://schemas.openxmlformats.org/presentationml/2006/ole">
            <mc:AlternateContent xmlns:mc="http://schemas.openxmlformats.org/markup-compatibility/2006">
              <mc:Choice xmlns:v="urn:schemas-microsoft-com:vml" Requires="v">
                <p:oleObj spid="_x0000_s89205" name="方程式" r:id="rId9" imgW="177480" imgH="215640" progId="Equation.3">
                  <p:embed/>
                </p:oleObj>
              </mc:Choice>
              <mc:Fallback>
                <p:oleObj name="方程式" r:id="rId9" imgW="177480" imgH="215640" progId="Equation.3">
                  <p:embed/>
                  <p:pic>
                    <p:nvPicPr>
                      <p:cNvPr id="0" name=""/>
                      <p:cNvPicPr>
                        <a:picLocks noChangeAspect="1" noChangeArrowheads="1"/>
                      </p:cNvPicPr>
                      <p:nvPr/>
                    </p:nvPicPr>
                    <p:blipFill>
                      <a:blip r:embed="rId10"/>
                      <a:srcRect/>
                      <a:stretch>
                        <a:fillRect/>
                      </a:stretch>
                    </p:blipFill>
                    <p:spPr bwMode="auto">
                      <a:xfrm>
                        <a:off x="8134648" y="409926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橢圓 22"/>
          <p:cNvSpPr/>
          <p:nvPr/>
        </p:nvSpPr>
        <p:spPr>
          <a:xfrm>
            <a:off x="5295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7055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7058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9" name="直線單箭頭接點 38"/>
          <p:cNvCxnSpPr>
            <a:stCxn id="12" idx="6"/>
            <a:endCxn id="23" idx="2"/>
          </p:cNvCxnSpPr>
          <p:nvPr/>
        </p:nvCxnSpPr>
        <p:spPr>
          <a:xfrm>
            <a:off x="3448670" y="2457004"/>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609488" y="2620293"/>
            <a:ext cx="1134648" cy="461665"/>
          </a:xfrm>
          <a:prstGeom prst="rect">
            <a:avLst/>
          </a:prstGeom>
          <a:noFill/>
        </p:spPr>
        <p:txBody>
          <a:bodyPr wrap="square" rtlCol="0">
            <a:spAutoFit/>
          </a:bodyPr>
          <a:lstStyle/>
          <a:p>
            <a:pPr algn="ctr"/>
            <a:r>
              <a:rPr lang="en-US" altLang="zh-TW" sz="2400" dirty="0" smtClean="0"/>
              <a:t>Input</a:t>
            </a:r>
          </a:p>
        </p:txBody>
      </p:sp>
      <p:sp>
        <p:nvSpPr>
          <p:cNvPr id="46" name="文字方塊 45"/>
          <p:cNvSpPr txBox="1"/>
          <p:nvPr/>
        </p:nvSpPr>
        <p:spPr>
          <a:xfrm>
            <a:off x="7688074" y="2695858"/>
            <a:ext cx="1134648" cy="461665"/>
          </a:xfrm>
          <a:prstGeom prst="rect">
            <a:avLst/>
          </a:prstGeom>
          <a:noFill/>
        </p:spPr>
        <p:txBody>
          <a:bodyPr wrap="square" rtlCol="0">
            <a:spAutoFit/>
          </a:bodyPr>
          <a:lstStyle/>
          <a:p>
            <a:pPr algn="ctr"/>
            <a:r>
              <a:rPr lang="en-US" altLang="zh-TW" sz="2400" dirty="0" smtClean="0"/>
              <a:t>Output</a:t>
            </a:r>
          </a:p>
        </p:txBody>
      </p:sp>
      <p:cxnSp>
        <p:nvCxnSpPr>
          <p:cNvPr id="47" name="直線單箭頭接點 46"/>
          <p:cNvCxnSpPr>
            <a:stCxn id="10" idx="3"/>
            <a:endCxn id="12" idx="2"/>
          </p:cNvCxnSpPr>
          <p:nvPr/>
        </p:nvCxnSpPr>
        <p:spPr>
          <a:xfrm flipV="1">
            <a:off x="1296801"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1301564" y="3482456"/>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1357785"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1324447" y="3482456"/>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869676" y="3498569"/>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869676" y="3498569"/>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5321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4" name="直線單箭頭接點 123"/>
          <p:cNvCxnSpPr/>
          <p:nvPr/>
        </p:nvCxnSpPr>
        <p:spPr>
          <a:xfrm>
            <a:off x="3448670"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3451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3448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895784"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895784" y="3607317"/>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922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3147047" y="226872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929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3154002" y="330676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5359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584087" y="54383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5330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555250" y="3317192"/>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4579046" y="1987306"/>
            <a:ext cx="38608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smtClean="0"/>
              <a:t>A Thinner linear network</a:t>
            </a:r>
            <a:endParaRPr lang="zh-TW" altLang="en-US" sz="2800" dirty="0"/>
          </a:p>
        </p:txBody>
      </p:sp>
      <p:cxnSp>
        <p:nvCxnSpPr>
          <p:cNvPr id="6" name="直線接點 5"/>
          <p:cNvCxnSpPr/>
          <p:nvPr/>
        </p:nvCxnSpPr>
        <p:spPr>
          <a:xfrm flipH="1">
            <a:off x="2975384" y="226872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flipH="1">
            <a:off x="2967108" y="3306565"/>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flipH="1">
            <a:off x="5383109" y="3314331"/>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flipH="1">
            <a:off x="5434099" y="5431483"/>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圖說文字 14"/>
          <p:cNvSpPr/>
          <p:nvPr/>
        </p:nvSpPr>
        <p:spPr>
          <a:xfrm>
            <a:off x="1296801" y="5064872"/>
            <a:ext cx="3379484" cy="1016000"/>
          </a:xfrm>
          <a:prstGeom prst="wedgeRectCallout">
            <a:avLst>
              <a:gd name="adj1" fmla="val -27942"/>
              <a:gd name="adj2" fmla="val -1375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800" dirty="0" smtClean="0"/>
              <a:t>I have good influence to the output.</a:t>
            </a:r>
            <a:endParaRPr lang="zh-TW" altLang="en-US" sz="2800" dirty="0"/>
          </a:p>
        </p:txBody>
      </p:sp>
    </p:spTree>
    <p:extLst>
      <p:ext uri="{BB962C8B-B14F-4D97-AF65-F5344CB8AC3E}">
        <p14:creationId xmlns:p14="http://schemas.microsoft.com/office/powerpoint/2010/main" val="6484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sp>
        <p:nvSpPr>
          <p:cNvPr id="51" name="文字方塊 50"/>
          <p:cNvSpPr txBox="1"/>
          <p:nvPr/>
        </p:nvSpPr>
        <p:spPr>
          <a:xfrm>
            <a:off x="636146" y="1590056"/>
            <a:ext cx="2311879" cy="523220"/>
          </a:xfrm>
          <a:prstGeom prst="rect">
            <a:avLst/>
          </a:prstGeom>
          <a:noFill/>
        </p:spPr>
        <p:txBody>
          <a:bodyPr wrap="square" rtlCol="0">
            <a:spAutoFit/>
          </a:bodyPr>
          <a:lstStyle/>
          <a:p>
            <a:r>
              <a:rPr lang="en-US" altLang="zh-TW" sz="2800" dirty="0" smtClean="0"/>
              <a:t>Backward Pass:</a:t>
            </a:r>
            <a:endParaRPr lang="zh-TW" altLang="en-US" sz="2800" dirty="0"/>
          </a:p>
        </p:txBody>
      </p:sp>
      <p:sp>
        <p:nvSpPr>
          <p:cNvPr id="310" name="矩形 309"/>
          <p:cNvSpPr/>
          <p:nvPr/>
        </p:nvSpPr>
        <p:spPr>
          <a:xfrm>
            <a:off x="4522906" y="2939924"/>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311" name="群組 310"/>
          <p:cNvGrpSpPr/>
          <p:nvPr/>
        </p:nvGrpSpPr>
        <p:grpSpPr>
          <a:xfrm>
            <a:off x="3355137" y="2906119"/>
            <a:ext cx="618646" cy="635224"/>
            <a:chOff x="6082949" y="3581064"/>
            <a:chExt cx="618646" cy="635224"/>
          </a:xfrm>
        </p:grpSpPr>
        <p:sp>
          <p:nvSpPr>
            <p:cNvPr id="312" name="流程圖: 抽選 311"/>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3" name="Object 12"/>
            <p:cNvGraphicFramePr>
              <a:graphicFrameLocks noChangeAspect="1"/>
            </p:cNvGraphicFramePr>
            <p:nvPr>
              <p:extLst/>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spid="_x0000_s67572" name="方程式" r:id="rId4" imgW="88560" imgH="164880" progId="Equation.3">
                    <p:embed/>
                  </p:oleObj>
                </mc:Choice>
                <mc:Fallback>
                  <p:oleObj name="方程式" r:id="rId4" imgW="88560" imgH="164880" progId="Equation.3">
                    <p:embed/>
                    <p:pic>
                      <p:nvPicPr>
                        <p:cNvPr id="0" name=""/>
                        <p:cNvPicPr>
                          <a:picLocks noChangeAspect="1" noChangeArrowheads="1"/>
                        </p:cNvPicPr>
                        <p:nvPr/>
                      </p:nvPicPr>
                      <p:blipFill>
                        <a:blip r:embed="rId5"/>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4" name="群組 313"/>
          <p:cNvGrpSpPr/>
          <p:nvPr/>
        </p:nvGrpSpPr>
        <p:grpSpPr>
          <a:xfrm>
            <a:off x="3314394" y="4014335"/>
            <a:ext cx="618646" cy="635224"/>
            <a:chOff x="6082949" y="3581064"/>
            <a:chExt cx="618646" cy="635224"/>
          </a:xfrm>
        </p:grpSpPr>
        <p:sp>
          <p:nvSpPr>
            <p:cNvPr id="315" name="流程圖: 抽選 314"/>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6" name="Object 12"/>
            <p:cNvGraphicFramePr>
              <a:graphicFrameLocks noChangeAspect="1"/>
            </p:cNvGraphicFramePr>
            <p:nvPr>
              <p:extLst/>
            </p:nvPr>
          </p:nvGraphicFramePr>
          <p:xfrm>
            <a:off x="6344190" y="3702039"/>
            <a:ext cx="273050" cy="350838"/>
          </p:xfrm>
          <a:graphic>
            <a:graphicData uri="http://schemas.openxmlformats.org/presentationml/2006/ole">
              <mc:AlternateContent xmlns:mc="http://schemas.openxmlformats.org/markup-compatibility/2006">
                <mc:Choice xmlns:v="urn:schemas-microsoft-com:vml" Requires="v">
                  <p:oleObj spid="_x0000_s67573" name="方程式" r:id="rId6" imgW="126720" imgH="164880" progId="Equation.3">
                    <p:embed/>
                  </p:oleObj>
                </mc:Choice>
                <mc:Fallback>
                  <p:oleObj name="方程式" r:id="rId6" imgW="126720" imgH="164880" progId="Equation.3">
                    <p:embed/>
                    <p:pic>
                      <p:nvPicPr>
                        <p:cNvPr id="0" name=""/>
                        <p:cNvPicPr>
                          <a:picLocks noChangeAspect="1" noChangeArrowheads="1"/>
                        </p:cNvPicPr>
                        <p:nvPr/>
                      </p:nvPicPr>
                      <p:blipFill>
                        <a:blip r:embed="rId7"/>
                        <a:srcRect/>
                        <a:stretch>
                          <a:fillRect/>
                        </a:stretch>
                      </p:blipFill>
                      <p:spPr bwMode="auto">
                        <a:xfrm>
                          <a:off x="6344190" y="3702039"/>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7" name="群組 316"/>
          <p:cNvGrpSpPr/>
          <p:nvPr/>
        </p:nvGrpSpPr>
        <p:grpSpPr>
          <a:xfrm>
            <a:off x="3362476" y="5378170"/>
            <a:ext cx="618646" cy="635224"/>
            <a:chOff x="6082949" y="3581064"/>
            <a:chExt cx="618646" cy="635224"/>
          </a:xfrm>
        </p:grpSpPr>
        <p:sp>
          <p:nvSpPr>
            <p:cNvPr id="318" name="流程圖: 抽選 31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9" name="Object 12"/>
            <p:cNvGraphicFramePr>
              <a:graphicFrameLocks noChangeAspect="1"/>
            </p:cNvGraphicFramePr>
            <p:nvPr>
              <p:extLst/>
            </p:nvPr>
          </p:nvGraphicFramePr>
          <p:xfrm>
            <a:off x="6344190" y="3728827"/>
            <a:ext cx="273050" cy="296863"/>
          </p:xfrm>
          <a:graphic>
            <a:graphicData uri="http://schemas.openxmlformats.org/presentationml/2006/ole">
              <mc:AlternateContent xmlns:mc="http://schemas.openxmlformats.org/markup-compatibility/2006">
                <mc:Choice xmlns:v="urn:schemas-microsoft-com:vml" Requires="v">
                  <p:oleObj spid="_x0000_s67574" name="方程式" r:id="rId8" imgW="126720" imgH="139680" progId="Equation.3">
                    <p:embed/>
                  </p:oleObj>
                </mc:Choice>
                <mc:Fallback>
                  <p:oleObj name="方程式" r:id="rId8" imgW="126720" imgH="139680" progId="Equation.3">
                    <p:embed/>
                    <p:pic>
                      <p:nvPicPr>
                        <p:cNvPr id="0" name=""/>
                        <p:cNvPicPr>
                          <a:picLocks noChangeAspect="1" noChangeArrowheads="1"/>
                        </p:cNvPicPr>
                        <p:nvPr/>
                      </p:nvPicPr>
                      <p:blipFill>
                        <a:blip r:embed="rId9"/>
                        <a:srcRect/>
                        <a:stretch>
                          <a:fillRect/>
                        </a:stretch>
                      </p:blipFill>
                      <p:spPr bwMode="auto">
                        <a:xfrm>
                          <a:off x="6344190" y="3728827"/>
                          <a:ext cx="27305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0" name="文字方塊 319"/>
          <p:cNvSpPr txBox="1"/>
          <p:nvPr/>
        </p:nvSpPr>
        <p:spPr>
          <a:xfrm rot="5400000">
            <a:off x="3445154" y="496267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321" name="Object 12"/>
          <p:cNvGraphicFramePr>
            <a:graphicFrameLocks noChangeAspect="1"/>
          </p:cNvGraphicFramePr>
          <p:nvPr>
            <p:extLst/>
          </p:nvPr>
        </p:nvGraphicFramePr>
        <p:xfrm>
          <a:off x="4563155" y="2868613"/>
          <a:ext cx="679450" cy="919162"/>
        </p:xfrm>
        <a:graphic>
          <a:graphicData uri="http://schemas.openxmlformats.org/presentationml/2006/ole">
            <mc:AlternateContent xmlns:mc="http://schemas.openxmlformats.org/markup-compatibility/2006">
              <mc:Choice xmlns:v="urn:schemas-microsoft-com:vml" Requires="v">
                <p:oleObj spid="_x0000_s67575" name="方程式" r:id="rId10" imgW="317160" imgH="431640" progId="Equation.3">
                  <p:embed/>
                </p:oleObj>
              </mc:Choice>
              <mc:Fallback>
                <p:oleObj name="方程式" r:id="rId10" imgW="317160" imgH="431640" progId="Equation.3">
                  <p:embed/>
                  <p:pic>
                    <p:nvPicPr>
                      <p:cNvPr id="0" name=""/>
                      <p:cNvPicPr>
                        <a:picLocks noChangeAspect="1" noChangeArrowheads="1"/>
                      </p:cNvPicPr>
                      <p:nvPr/>
                    </p:nvPicPr>
                    <p:blipFill>
                      <a:blip r:embed="rId11"/>
                      <a:srcRect/>
                      <a:stretch>
                        <a:fillRect/>
                      </a:stretch>
                    </p:blipFill>
                    <p:spPr bwMode="auto">
                      <a:xfrm>
                        <a:off x="4563155" y="2868613"/>
                        <a:ext cx="67945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5" name="Object 12"/>
          <p:cNvGraphicFramePr>
            <a:graphicFrameLocks noChangeAspect="1"/>
          </p:cNvGraphicFramePr>
          <p:nvPr>
            <p:extLst/>
          </p:nvPr>
        </p:nvGraphicFramePr>
        <p:xfrm>
          <a:off x="4564063" y="3887788"/>
          <a:ext cx="679450" cy="920750"/>
        </p:xfrm>
        <a:graphic>
          <a:graphicData uri="http://schemas.openxmlformats.org/presentationml/2006/ole">
            <mc:AlternateContent xmlns:mc="http://schemas.openxmlformats.org/markup-compatibility/2006">
              <mc:Choice xmlns:v="urn:schemas-microsoft-com:vml" Requires="v">
                <p:oleObj spid="_x0000_s67576" name="方程式" r:id="rId12" imgW="317160" imgH="431640" progId="Equation.3">
                  <p:embed/>
                </p:oleObj>
              </mc:Choice>
              <mc:Fallback>
                <p:oleObj name="方程式" r:id="rId12" imgW="317160" imgH="431640" progId="Equation.3">
                  <p:embed/>
                  <p:pic>
                    <p:nvPicPr>
                      <p:cNvPr id="0" name=""/>
                      <p:cNvPicPr>
                        <a:picLocks noChangeAspect="1" noChangeArrowheads="1"/>
                      </p:cNvPicPr>
                      <p:nvPr/>
                    </p:nvPicPr>
                    <p:blipFill>
                      <a:blip r:embed="rId13"/>
                      <a:srcRect/>
                      <a:stretch>
                        <a:fillRect/>
                      </a:stretch>
                    </p:blipFill>
                    <p:spPr bwMode="auto">
                      <a:xfrm>
                        <a:off x="4564063" y="3887788"/>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6" name="Object 12"/>
          <p:cNvGraphicFramePr>
            <a:graphicFrameLocks noChangeAspect="1"/>
          </p:cNvGraphicFramePr>
          <p:nvPr>
            <p:extLst/>
          </p:nvPr>
        </p:nvGraphicFramePr>
        <p:xfrm>
          <a:off x="4587875" y="5267325"/>
          <a:ext cx="679450" cy="920750"/>
        </p:xfrm>
        <a:graphic>
          <a:graphicData uri="http://schemas.openxmlformats.org/presentationml/2006/ole">
            <mc:AlternateContent xmlns:mc="http://schemas.openxmlformats.org/markup-compatibility/2006">
              <mc:Choice xmlns:v="urn:schemas-microsoft-com:vml" Requires="v">
                <p:oleObj spid="_x0000_s67577" name="方程式" r:id="rId14" imgW="317160" imgH="431640" progId="Equation.3">
                  <p:embed/>
                </p:oleObj>
              </mc:Choice>
              <mc:Fallback>
                <p:oleObj name="方程式" r:id="rId14" imgW="317160" imgH="431640" progId="Equation.3">
                  <p:embed/>
                  <p:pic>
                    <p:nvPicPr>
                      <p:cNvPr id="0" name=""/>
                      <p:cNvPicPr>
                        <a:picLocks noChangeAspect="1" noChangeArrowheads="1"/>
                      </p:cNvPicPr>
                      <p:nvPr/>
                    </p:nvPicPr>
                    <p:blipFill>
                      <a:blip r:embed="rId15"/>
                      <a:srcRect/>
                      <a:stretch>
                        <a:fillRect/>
                      </a:stretch>
                    </p:blipFill>
                    <p:spPr bwMode="auto">
                      <a:xfrm>
                        <a:off x="4587875" y="5267325"/>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7" name="直線單箭頭接點 326"/>
          <p:cNvCxnSpPr/>
          <p:nvPr/>
        </p:nvCxnSpPr>
        <p:spPr>
          <a:xfrm flipH="1">
            <a:off x="3973783" y="3236212"/>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flipH="1">
            <a:off x="3933040" y="4328769"/>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flipH="1">
            <a:off x="3982807" y="5666025"/>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881616" y="2183050"/>
            <a:ext cx="1407528" cy="461665"/>
          </a:xfrm>
          <a:prstGeom prst="rect">
            <a:avLst/>
          </a:prstGeom>
          <a:noFill/>
        </p:spPr>
        <p:txBody>
          <a:bodyPr wrap="square" rtlCol="0">
            <a:spAutoFit/>
          </a:bodyPr>
          <a:lstStyle/>
          <a:p>
            <a:pPr algn="ctr"/>
            <a:r>
              <a:rPr lang="en-US" altLang="zh-TW" sz="2400" dirty="0" smtClean="0"/>
              <a:t>Layer L</a:t>
            </a:r>
            <a:endParaRPr lang="zh-TW" altLang="en-US" sz="2400" dirty="0"/>
          </a:p>
        </p:txBody>
      </p:sp>
      <p:graphicFrame>
        <p:nvGraphicFramePr>
          <p:cNvPr id="356" name="Object 12"/>
          <p:cNvGraphicFramePr>
            <a:graphicFrameLocks noChangeAspect="1"/>
          </p:cNvGraphicFramePr>
          <p:nvPr>
            <p:extLst/>
          </p:nvPr>
        </p:nvGraphicFramePr>
        <p:xfrm>
          <a:off x="4389438" y="2392363"/>
          <a:ext cx="1090612" cy="488950"/>
        </p:xfrm>
        <a:graphic>
          <a:graphicData uri="http://schemas.openxmlformats.org/presentationml/2006/ole">
            <mc:AlternateContent xmlns:mc="http://schemas.openxmlformats.org/markup-compatibility/2006">
              <mc:Choice xmlns:v="urn:schemas-microsoft-com:vml" Requires="v">
                <p:oleObj spid="_x0000_s67578" name="方程式" r:id="rId16" imgW="507960" imgH="228600" progId="Equation.3">
                  <p:embed/>
                </p:oleObj>
              </mc:Choice>
              <mc:Fallback>
                <p:oleObj name="方程式" r:id="rId16" imgW="507960" imgH="228600" progId="Equation.3">
                  <p:embed/>
                  <p:pic>
                    <p:nvPicPr>
                      <p:cNvPr id="0" name=""/>
                      <p:cNvPicPr>
                        <a:picLocks noChangeAspect="1" noChangeArrowheads="1"/>
                      </p:cNvPicPr>
                      <p:nvPr/>
                    </p:nvPicPr>
                    <p:blipFill>
                      <a:blip r:embed="rId17"/>
                      <a:srcRect/>
                      <a:stretch>
                        <a:fillRect/>
                      </a:stretch>
                    </p:blipFill>
                    <p:spPr bwMode="auto">
                      <a:xfrm>
                        <a:off x="4389438" y="2392363"/>
                        <a:ext cx="1090612" cy="488950"/>
                      </a:xfrm>
                      <a:prstGeom prst="rect">
                        <a:avLst/>
                      </a:prstGeom>
                      <a:noFill/>
                      <a:extLst/>
                    </p:spPr>
                  </p:pic>
                </p:oleObj>
              </mc:Fallback>
            </mc:AlternateContent>
          </a:graphicData>
        </a:graphic>
      </p:graphicFrame>
      <p:graphicFrame>
        <p:nvGraphicFramePr>
          <p:cNvPr id="357" name="Object 12"/>
          <p:cNvGraphicFramePr>
            <a:graphicFrameLocks noChangeAspect="1"/>
          </p:cNvGraphicFramePr>
          <p:nvPr>
            <p:extLst/>
          </p:nvPr>
        </p:nvGraphicFramePr>
        <p:xfrm>
          <a:off x="3309582" y="2656772"/>
          <a:ext cx="436563" cy="433388"/>
        </p:xfrm>
        <a:graphic>
          <a:graphicData uri="http://schemas.openxmlformats.org/presentationml/2006/ole">
            <mc:AlternateContent xmlns:mc="http://schemas.openxmlformats.org/markup-compatibility/2006">
              <mc:Choice xmlns:v="urn:schemas-microsoft-com:vml" Requires="v">
                <p:oleObj spid="_x0000_s67579" name="方程式" r:id="rId18" imgW="203040" imgH="203040" progId="Equation.3">
                  <p:embed/>
                </p:oleObj>
              </mc:Choice>
              <mc:Fallback>
                <p:oleObj name="方程式" r:id="rId18" imgW="203040" imgH="203040" progId="Equation.3">
                  <p:embed/>
                  <p:pic>
                    <p:nvPicPr>
                      <p:cNvPr id="0" name=""/>
                      <p:cNvPicPr>
                        <a:picLocks noChangeAspect="1" noChangeArrowheads="1"/>
                      </p:cNvPicPr>
                      <p:nvPr/>
                    </p:nvPicPr>
                    <p:blipFill>
                      <a:blip r:embed="rId19"/>
                      <a:srcRect/>
                      <a:stretch>
                        <a:fillRect/>
                      </a:stretch>
                    </p:blipFill>
                    <p:spPr bwMode="auto">
                      <a:xfrm>
                        <a:off x="3309582" y="2656772"/>
                        <a:ext cx="436563" cy="433388"/>
                      </a:xfrm>
                      <a:prstGeom prst="rect">
                        <a:avLst/>
                      </a:prstGeom>
                      <a:noFill/>
                      <a:extLst/>
                    </p:spPr>
                  </p:pic>
                </p:oleObj>
              </mc:Fallback>
            </mc:AlternateContent>
          </a:graphicData>
        </a:graphic>
      </p:graphicFrame>
      <p:sp>
        <p:nvSpPr>
          <p:cNvPr id="361" name="文字方塊 360"/>
          <p:cNvSpPr txBox="1"/>
          <p:nvPr/>
        </p:nvSpPr>
        <p:spPr>
          <a:xfrm rot="5400000">
            <a:off x="3463909" y="627368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 name="文字方塊 3"/>
          <p:cNvSpPr txBox="1"/>
          <p:nvPr/>
        </p:nvSpPr>
        <p:spPr>
          <a:xfrm>
            <a:off x="3293195" y="3447800"/>
            <a:ext cx="910464" cy="523220"/>
          </a:xfrm>
          <a:prstGeom prst="rect">
            <a:avLst/>
          </a:prstGeom>
          <a:noFill/>
        </p:spPr>
        <p:txBody>
          <a:bodyPr wrap="square" rtlCol="0">
            <a:spAutoFit/>
          </a:bodyPr>
          <a:lstStyle/>
          <a:p>
            <a:pPr algn="ctr"/>
            <a:r>
              <a:rPr lang="en-US" altLang="zh-TW" sz="2800" dirty="0" smtClean="0">
                <a:solidFill>
                  <a:srgbClr val="00B050"/>
                </a:solidFill>
              </a:rPr>
              <a:t>1</a:t>
            </a:r>
            <a:endParaRPr lang="zh-TW" altLang="en-US" sz="2800" dirty="0">
              <a:solidFill>
                <a:srgbClr val="00B050"/>
              </a:solidFill>
            </a:endParaRPr>
          </a:p>
        </p:txBody>
      </p:sp>
      <p:sp>
        <p:nvSpPr>
          <p:cNvPr id="60" name="文字方塊 59"/>
          <p:cNvSpPr txBox="1"/>
          <p:nvPr/>
        </p:nvSpPr>
        <p:spPr>
          <a:xfrm>
            <a:off x="3567556" y="5908147"/>
            <a:ext cx="487059" cy="523220"/>
          </a:xfrm>
          <a:prstGeom prst="rect">
            <a:avLst/>
          </a:prstGeom>
          <a:noFill/>
        </p:spPr>
        <p:txBody>
          <a:bodyPr wrap="square" rtlCol="0">
            <a:spAutoFit/>
          </a:bodyPr>
          <a:lstStyle/>
          <a:p>
            <a:r>
              <a:rPr lang="en-US" altLang="zh-TW" sz="2800" dirty="0">
                <a:solidFill>
                  <a:srgbClr val="00B050"/>
                </a:solidFill>
              </a:rPr>
              <a:t>0</a:t>
            </a:r>
            <a:endParaRPr lang="zh-TW" altLang="en-US" sz="2800" dirty="0">
              <a:solidFill>
                <a:srgbClr val="00B050"/>
              </a:solidFill>
            </a:endParaRPr>
          </a:p>
        </p:txBody>
      </p:sp>
      <p:sp>
        <p:nvSpPr>
          <p:cNvPr id="61" name="文字方塊 60"/>
          <p:cNvSpPr txBox="1"/>
          <p:nvPr/>
        </p:nvSpPr>
        <p:spPr>
          <a:xfrm>
            <a:off x="3567556" y="4595533"/>
            <a:ext cx="651325" cy="523220"/>
          </a:xfrm>
          <a:prstGeom prst="rect">
            <a:avLst/>
          </a:prstGeom>
          <a:noFill/>
        </p:spPr>
        <p:txBody>
          <a:bodyPr wrap="square" rtlCol="0">
            <a:spAutoFit/>
          </a:bodyPr>
          <a:lstStyle/>
          <a:p>
            <a:r>
              <a:rPr lang="en-US" altLang="zh-TW" sz="2800" dirty="0" smtClean="0">
                <a:solidFill>
                  <a:srgbClr val="00B050"/>
                </a:solidFill>
              </a:rPr>
              <a:t>0</a:t>
            </a:r>
            <a:endParaRPr lang="zh-TW" altLang="en-US" sz="2800" dirty="0">
              <a:solidFill>
                <a:srgbClr val="00B050"/>
              </a:solidFill>
            </a:endParaRPr>
          </a:p>
        </p:txBody>
      </p:sp>
      <p:pic>
        <p:nvPicPr>
          <p:cNvPr id="65" name="圖片 64"/>
          <p:cNvPicPr>
            <a:picLocks noChangeAspect="1"/>
          </p:cNvPicPr>
          <p:nvPr/>
        </p:nvPicPr>
        <p:blipFill>
          <a:blip r:embed="rId20"/>
          <a:stretch>
            <a:fillRect/>
          </a:stretch>
        </p:blipFill>
        <p:spPr>
          <a:xfrm>
            <a:off x="6116329" y="3594258"/>
            <a:ext cx="2336373" cy="2790667"/>
          </a:xfrm>
          <a:prstGeom prst="rect">
            <a:avLst/>
          </a:prstGeom>
        </p:spPr>
      </p:pic>
      <p:pic>
        <p:nvPicPr>
          <p:cNvPr id="66" name="圖片 65"/>
          <p:cNvPicPr>
            <a:picLocks noChangeAspect="1"/>
          </p:cNvPicPr>
          <p:nvPr/>
        </p:nvPicPr>
        <p:blipFill>
          <a:blip r:embed="rId21"/>
          <a:stretch>
            <a:fillRect/>
          </a:stretch>
        </p:blipFill>
        <p:spPr>
          <a:xfrm>
            <a:off x="6164447" y="759596"/>
            <a:ext cx="2240139" cy="2669755"/>
          </a:xfrm>
          <a:prstGeom prst="rect">
            <a:avLst/>
          </a:prstGeom>
        </p:spPr>
      </p:pic>
      <p:graphicFrame>
        <p:nvGraphicFramePr>
          <p:cNvPr id="67" name="Object 12"/>
          <p:cNvGraphicFramePr>
            <a:graphicFrameLocks noChangeAspect="1"/>
          </p:cNvGraphicFramePr>
          <p:nvPr>
            <p:extLst>
              <p:ext uri="{D42A27DB-BD31-4B8C-83A1-F6EECF244321}">
                <p14:modId xmlns:p14="http://schemas.microsoft.com/office/powerpoint/2010/main" val="2013733686"/>
              </p:ext>
            </p:extLst>
          </p:nvPr>
        </p:nvGraphicFramePr>
        <p:xfrm>
          <a:off x="808091" y="3922087"/>
          <a:ext cx="1854200" cy="920750"/>
        </p:xfrm>
        <a:graphic>
          <a:graphicData uri="http://schemas.openxmlformats.org/presentationml/2006/ole">
            <mc:AlternateContent xmlns:mc="http://schemas.openxmlformats.org/markup-compatibility/2006">
              <mc:Choice xmlns:v="urn:schemas-microsoft-com:vml" Requires="v">
                <p:oleObj spid="_x0000_s67580" name="方程式" r:id="rId22" imgW="863280" imgH="431640" progId="Equation.3">
                  <p:embed/>
                </p:oleObj>
              </mc:Choice>
              <mc:Fallback>
                <p:oleObj name="方程式" r:id="rId22" imgW="863280" imgH="431640" progId="Equation.3">
                  <p:embed/>
                  <p:pic>
                    <p:nvPicPr>
                      <p:cNvPr id="0" name=""/>
                      <p:cNvPicPr>
                        <a:picLocks noChangeAspect="1" noChangeArrowheads="1"/>
                      </p:cNvPicPr>
                      <p:nvPr/>
                    </p:nvPicPr>
                    <p:blipFill>
                      <a:blip r:embed="rId23"/>
                      <a:srcRect/>
                      <a:stretch>
                        <a:fillRect/>
                      </a:stretch>
                    </p:blipFill>
                    <p:spPr bwMode="auto">
                      <a:xfrm>
                        <a:off x="808091" y="3922087"/>
                        <a:ext cx="1854200" cy="920750"/>
                      </a:xfrm>
                      <a:prstGeom prst="rect">
                        <a:avLst/>
                      </a:prstGeom>
                      <a:noFill/>
                      <a:extLst/>
                    </p:spPr>
                  </p:pic>
                </p:oleObj>
              </mc:Fallback>
            </mc:AlternateContent>
          </a:graphicData>
        </a:graphic>
      </p:graphicFrame>
      <p:sp>
        <p:nvSpPr>
          <p:cNvPr id="3" name="矩形 2"/>
          <p:cNvSpPr/>
          <p:nvPr/>
        </p:nvSpPr>
        <p:spPr>
          <a:xfrm>
            <a:off x="3250030" y="3837243"/>
            <a:ext cx="953629" cy="1216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8" name="Object 12"/>
          <p:cNvGraphicFramePr>
            <a:graphicFrameLocks noChangeAspect="1"/>
          </p:cNvGraphicFramePr>
          <p:nvPr>
            <p:extLst>
              <p:ext uri="{D42A27DB-BD31-4B8C-83A1-F6EECF244321}">
                <p14:modId xmlns:p14="http://schemas.microsoft.com/office/powerpoint/2010/main" val="1638006389"/>
              </p:ext>
            </p:extLst>
          </p:nvPr>
        </p:nvGraphicFramePr>
        <p:xfrm>
          <a:off x="3655690" y="744497"/>
          <a:ext cx="2255837" cy="1003300"/>
        </p:xfrm>
        <a:graphic>
          <a:graphicData uri="http://schemas.openxmlformats.org/presentationml/2006/ole">
            <mc:AlternateContent xmlns:mc="http://schemas.openxmlformats.org/markup-compatibility/2006">
              <mc:Choice xmlns:v="urn:schemas-microsoft-com:vml" Requires="v">
                <p:oleObj spid="_x0000_s67581" name="方程式" r:id="rId24" imgW="1054080" imgH="469800" progId="Equation.3">
                  <p:embed/>
                </p:oleObj>
              </mc:Choice>
              <mc:Fallback>
                <p:oleObj name="方程式" r:id="rId24" imgW="1054080" imgH="469800" progId="Equation.3">
                  <p:embed/>
                  <p:pic>
                    <p:nvPicPr>
                      <p:cNvPr id="0" name=""/>
                      <p:cNvPicPr>
                        <a:picLocks noChangeAspect="1" noChangeArrowheads="1"/>
                      </p:cNvPicPr>
                      <p:nvPr/>
                    </p:nvPicPr>
                    <p:blipFill>
                      <a:blip r:embed="rId25"/>
                      <a:srcRect/>
                      <a:stretch>
                        <a:fillRect/>
                      </a:stretch>
                    </p:blipFill>
                    <p:spPr bwMode="auto">
                      <a:xfrm>
                        <a:off x="3655690" y="744497"/>
                        <a:ext cx="2255837"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9" name="直線單箭頭接點 68"/>
          <p:cNvCxnSpPr/>
          <p:nvPr/>
        </p:nvCxnSpPr>
        <p:spPr>
          <a:xfrm flipH="1">
            <a:off x="2814303" y="4347745"/>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43642" y="2240751"/>
            <a:ext cx="2749356" cy="158678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TW" sz="2400" dirty="0" smtClean="0"/>
              <a:t>All the weights connected to this neuron will not update.</a:t>
            </a:r>
            <a:endParaRPr lang="zh-TW" altLang="en-US" sz="2400" dirty="0"/>
          </a:p>
        </p:txBody>
      </p:sp>
      <p:sp>
        <p:nvSpPr>
          <p:cNvPr id="35" name="文字方塊 34"/>
          <p:cNvSpPr txBox="1"/>
          <p:nvPr/>
        </p:nvSpPr>
        <p:spPr>
          <a:xfrm>
            <a:off x="423437" y="4887620"/>
            <a:ext cx="3314700" cy="461665"/>
          </a:xfrm>
          <a:prstGeom prst="rect">
            <a:avLst/>
          </a:prstGeom>
          <a:noFill/>
        </p:spPr>
        <p:txBody>
          <a:bodyPr wrap="square" rtlCol="0">
            <a:spAutoFit/>
          </a:bodyPr>
          <a:lstStyle/>
          <a:p>
            <a:r>
              <a:rPr lang="en-US" altLang="zh-TW" sz="2400" b="1" i="1" u="sng" dirty="0" smtClean="0"/>
              <a:t>Possible solution:</a:t>
            </a:r>
            <a:endParaRPr lang="zh-TW" altLang="en-US" sz="2400" b="1" i="1" u="sng" dirty="0"/>
          </a:p>
        </p:txBody>
      </p:sp>
      <p:sp>
        <p:nvSpPr>
          <p:cNvPr id="36" name="文字方塊 35"/>
          <p:cNvSpPr txBox="1"/>
          <p:nvPr/>
        </p:nvSpPr>
        <p:spPr>
          <a:xfrm>
            <a:off x="691557" y="5320401"/>
            <a:ext cx="3314700" cy="461665"/>
          </a:xfrm>
          <a:prstGeom prst="rect">
            <a:avLst/>
          </a:prstGeom>
          <a:noFill/>
        </p:spPr>
        <p:txBody>
          <a:bodyPr wrap="square" rtlCol="0">
            <a:spAutoFit/>
          </a:bodyPr>
          <a:lstStyle/>
          <a:p>
            <a:r>
              <a:rPr lang="en-US" altLang="zh-TW" sz="2400" dirty="0" smtClean="0"/>
              <a:t>1. </a:t>
            </a:r>
            <a:r>
              <a:rPr lang="en-US" altLang="zh-TW" sz="2400" dirty="0" err="1" smtClean="0"/>
              <a:t>softplus</a:t>
            </a:r>
            <a:endParaRPr lang="zh-TW" altLang="en-US" sz="2400" dirty="0"/>
          </a:p>
        </p:txBody>
      </p:sp>
      <p:sp>
        <p:nvSpPr>
          <p:cNvPr id="37" name="文字方塊 36"/>
          <p:cNvSpPr txBox="1"/>
          <p:nvPr/>
        </p:nvSpPr>
        <p:spPr>
          <a:xfrm>
            <a:off x="693216" y="5764224"/>
            <a:ext cx="2616016" cy="830997"/>
          </a:xfrm>
          <a:prstGeom prst="rect">
            <a:avLst/>
          </a:prstGeom>
          <a:noFill/>
        </p:spPr>
        <p:txBody>
          <a:bodyPr wrap="square" rtlCol="0">
            <a:spAutoFit/>
          </a:bodyPr>
          <a:lstStyle/>
          <a:p>
            <a:r>
              <a:rPr lang="en-US" altLang="zh-TW" sz="2400" dirty="0" smtClean="0"/>
              <a:t>2. Initialize with large bias</a:t>
            </a:r>
            <a:endParaRPr lang="zh-TW" altLang="en-US" sz="2400" dirty="0"/>
          </a:p>
        </p:txBody>
      </p:sp>
    </p:spTree>
    <p:extLst>
      <p:ext uri="{BB962C8B-B14F-4D97-AF65-F5344CB8AC3E}">
        <p14:creationId xmlns:p14="http://schemas.microsoft.com/office/powerpoint/2010/main" val="43838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5"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r>
              <a:rPr lang="en-US" altLang="zh-TW" dirty="0" smtClean="0"/>
              <a:t> - variant</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4" name="群組 3"/>
          <p:cNvGrpSpPr/>
          <p:nvPr/>
        </p:nvGrpSpPr>
        <p:grpSpPr>
          <a:xfrm>
            <a:off x="1099159" y="2138130"/>
            <a:ext cx="3065937" cy="3267845"/>
            <a:chOff x="7326642" y="417698"/>
            <a:chExt cx="3065937" cy="3267845"/>
          </a:xfrm>
        </p:grpSpPr>
        <p:grpSp>
          <p:nvGrpSpPr>
            <p:cNvPr id="5" name="群組 4"/>
            <p:cNvGrpSpPr/>
            <p:nvPr/>
          </p:nvGrpSpPr>
          <p:grpSpPr>
            <a:xfrm>
              <a:off x="7326642" y="876180"/>
              <a:ext cx="3065937" cy="2809363"/>
              <a:chOff x="5844686" y="3815455"/>
              <a:chExt cx="3065937" cy="2809363"/>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11" name="直線接點 10"/>
              <p:cNvCxnSpPr/>
              <p:nvPr/>
            </p:nvCxnSpPr>
            <p:spPr>
              <a:xfrm flipV="1">
                <a:off x="6200673" y="5708803"/>
                <a:ext cx="1265453" cy="33385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5844686" y="6082863"/>
                    <a:ext cx="13747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=0.01</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844686" y="6082863"/>
                    <a:ext cx="1374735" cy="369332"/>
                  </a:xfrm>
                  <a:prstGeom prst="rect">
                    <a:avLst/>
                  </a:prstGeom>
                  <a:blipFill rotWithShape="0">
                    <a:blip r:embed="rId22"/>
                    <a:stretch>
                      <a:fillRect l="-2212" r="-2655" b="-6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 name="文字方塊 5"/>
                <p:cNvSpPr txBox="1"/>
                <p:nvPr/>
              </p:nvSpPr>
              <p:spPr>
                <a:xfrm>
                  <a:off x="7926576" y="417698"/>
                  <a:ext cx="19864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𝐿</m:t>
                        </m:r>
                        <m:r>
                          <a:rPr lang="en-US" altLang="zh-TW" sz="2800" b="0" i="1" smtClean="0">
                            <a:latin typeface="Cambria Math" panose="02040503050406030204" pitchFamily="18" charset="0"/>
                          </a:rPr>
                          <m:t>𝑒𝑎𝑘𝑦</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𝑅𝑒𝐿𝑈</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7926576" y="417698"/>
                  <a:ext cx="1986441" cy="430887"/>
                </a:xfrm>
                <a:prstGeom prst="rect">
                  <a:avLst/>
                </a:prstGeom>
                <a:blipFill rotWithShape="0">
                  <a:blip r:embed="rId23"/>
                  <a:stretch>
                    <a:fillRect/>
                  </a:stretch>
                </a:blipFill>
              </p:spPr>
              <p:txBody>
                <a:bodyPr/>
                <a:lstStyle/>
                <a:p>
                  <a:r>
                    <a:rPr lang="zh-TW" altLang="en-US">
                      <a:noFill/>
                    </a:rPr>
                    <a:t> </a:t>
                  </a:r>
                </a:p>
              </p:txBody>
            </p:sp>
          </mc:Fallback>
        </mc:AlternateContent>
      </p:grpSp>
      <p:grpSp>
        <p:nvGrpSpPr>
          <p:cNvPr id="15" name="群組 14"/>
          <p:cNvGrpSpPr/>
          <p:nvPr/>
        </p:nvGrpSpPr>
        <p:grpSpPr>
          <a:xfrm>
            <a:off x="4925769" y="2168302"/>
            <a:ext cx="3053828" cy="3328700"/>
            <a:chOff x="7434636" y="356843"/>
            <a:chExt cx="3053828" cy="3328700"/>
          </a:xfrm>
        </p:grpSpPr>
        <p:grpSp>
          <p:nvGrpSpPr>
            <p:cNvPr id="16" name="群組 15"/>
            <p:cNvGrpSpPr/>
            <p:nvPr/>
          </p:nvGrpSpPr>
          <p:grpSpPr>
            <a:xfrm>
              <a:off x="7434636" y="876180"/>
              <a:ext cx="2957943" cy="2809363"/>
              <a:chOff x="5952680" y="3815455"/>
              <a:chExt cx="2957943" cy="2809363"/>
            </a:xfrm>
          </p:grpSpPr>
          <p:cxnSp>
            <p:nvCxnSpPr>
              <p:cNvPr id="18" name="直線單箭頭接點 1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22" name="直線接點 21"/>
              <p:cNvCxnSpPr/>
              <p:nvPr/>
            </p:nvCxnSpPr>
            <p:spPr>
              <a:xfrm flipV="1">
                <a:off x="6200673" y="5708803"/>
                <a:ext cx="1265453" cy="333850"/>
              </a:xfrm>
              <a:prstGeom prst="line">
                <a:avLst/>
              </a:prstGeom>
              <a:ln w="76200">
                <a:solidFill>
                  <a:srgbClr val="00B050"/>
                </a:solidFill>
              </a:ln>
            </p:spPr>
            <p:style>
              <a:lnRef idx="3">
                <a:schemeClr val="accent5"/>
              </a:lnRef>
              <a:fillRef idx="0">
                <a:schemeClr val="accent5"/>
              </a:fillRef>
              <a:effectRef idx="2">
                <a:schemeClr val="accent5"/>
              </a:effectRef>
              <a:fontRef idx="minor">
                <a:schemeClr val="tx1"/>
              </a:fontRef>
            </p:style>
          </p:cxnSp>
          <p:cxnSp>
            <p:nvCxnSpPr>
              <p:cNvPr id="23" name="直線接點 2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5952680" y="6055863"/>
                    <a:ext cx="986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5952680" y="6055863"/>
                    <a:ext cx="986809" cy="369332"/>
                  </a:xfrm>
                  <a:prstGeom prst="rect">
                    <a:avLst/>
                  </a:prstGeom>
                  <a:blipFill rotWithShape="0">
                    <a:blip r:embed="rId24"/>
                    <a:stretch>
                      <a:fillRect l="-3704" r="-30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p:cNvSpPr txBox="1"/>
                <p:nvPr/>
              </p:nvSpPr>
              <p:spPr>
                <a:xfrm>
                  <a:off x="7599083" y="356843"/>
                  <a:ext cx="28893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𝑃</m:t>
                        </m:r>
                        <m:r>
                          <a:rPr lang="en-US" altLang="zh-TW" sz="2800" b="0" i="1" smtClean="0">
                            <a:latin typeface="Cambria Math" panose="02040503050406030204" pitchFamily="18" charset="0"/>
                          </a:rPr>
                          <m:t>𝑎𝑟𝑎𝑚𝑒𝑡𝑟𝑖𝑐</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𝑅𝑒𝐿𝑈</m:t>
                        </m:r>
                      </m:oMath>
                    </m:oMathPara>
                  </a14:m>
                  <a:endParaRPr lang="zh-TW" altLang="en-US" sz="28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7599083" y="356843"/>
                  <a:ext cx="2889381" cy="430887"/>
                </a:xfrm>
                <a:prstGeom prst="rect">
                  <a:avLst/>
                </a:prstGeom>
                <a:blipFill rotWithShape="0">
                  <a:blip r:embed="rId25"/>
                  <a:stretch>
                    <a:fillRect/>
                  </a:stretch>
                </a:blipFill>
              </p:spPr>
              <p:txBody>
                <a:bodyPr/>
                <a:lstStyle/>
                <a:p>
                  <a:r>
                    <a:rPr lang="zh-TW" altLang="en-US">
                      <a:noFill/>
                    </a:rPr>
                    <a:t> </a:t>
                  </a:r>
                </a:p>
              </p:txBody>
            </p:sp>
          </mc:Fallback>
        </mc:AlternateContent>
      </p:grpSp>
      <p:sp>
        <p:nvSpPr>
          <p:cNvPr id="26" name="文字方塊 25"/>
          <p:cNvSpPr txBox="1"/>
          <p:nvPr/>
        </p:nvSpPr>
        <p:spPr>
          <a:xfrm>
            <a:off x="5090216" y="5758281"/>
            <a:ext cx="2722332"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l-GR" altLang="zh-TW" sz="2400" dirty="0" smtClean="0"/>
              <a:t>α</a:t>
            </a:r>
            <a:r>
              <a:rPr lang="en-US" altLang="zh-TW" sz="2400" dirty="0" smtClean="0"/>
              <a:t> also learned by gradient descent</a:t>
            </a:r>
            <a:endParaRPr lang="zh-TW" altLang="en-US" sz="2400" dirty="0"/>
          </a:p>
        </p:txBody>
      </p:sp>
    </p:spTree>
    <p:extLst>
      <p:ext uri="{BB962C8B-B14F-4D97-AF65-F5344CB8AC3E}">
        <p14:creationId xmlns:p14="http://schemas.microsoft.com/office/powerpoint/2010/main" val="249408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矩形 141"/>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6" name="橢圓 225"/>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7" name="橢圓 226"/>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0" name="矩形 139"/>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5" name="橢圓 224"/>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4" name="橢圓 223"/>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3" name="矩形 142"/>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1" name="矩形 14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9" name="矩形 138"/>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err="1" smtClean="0"/>
              <a:t>Maxout</a:t>
            </a:r>
            <a:endParaRPr lang="zh-TW" altLang="en-US" dirty="0"/>
          </a:p>
        </p:txBody>
      </p:sp>
      <p:sp>
        <p:nvSpPr>
          <p:cNvPr id="3" name="內容版面配置區 2"/>
          <p:cNvSpPr>
            <a:spLocks noGrp="1"/>
          </p:cNvSpPr>
          <p:nvPr>
            <p:ph idx="1"/>
          </p:nvPr>
        </p:nvSpPr>
        <p:spPr/>
        <p:txBody>
          <a:bodyPr/>
          <a:lstStyle/>
          <a:p>
            <a:r>
              <a:rPr lang="en-US" altLang="zh-TW" dirty="0" smtClean="0"/>
              <a:t>All </a:t>
            </a:r>
            <a:r>
              <a:rPr lang="en-US" altLang="zh-TW" dirty="0" err="1" smtClean="0"/>
              <a:t>ReLU</a:t>
            </a:r>
            <a:r>
              <a:rPr lang="en-US" altLang="zh-TW" dirty="0" smtClean="0"/>
              <a:t> variants are just special cases of </a:t>
            </a:r>
            <a:r>
              <a:rPr lang="en-US" altLang="zh-TW" dirty="0" err="1" smtClean="0"/>
              <a:t>Maxout</a:t>
            </a:r>
            <a:endParaRPr lang="en-US" altLang="zh-TW" dirty="0" smtClean="0"/>
          </a:p>
        </p:txBody>
      </p:sp>
      <p:sp>
        <p:nvSpPr>
          <p:cNvPr id="8" name="橢圓 7"/>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Max</a:t>
            </a:r>
            <a:endParaRPr lang="zh-TW" altLang="en-US" dirty="0"/>
          </a:p>
        </p:txBody>
      </p:sp>
      <p:grpSp>
        <p:nvGrpSpPr>
          <p:cNvPr id="75" name="群組 74"/>
          <p:cNvGrpSpPr/>
          <p:nvPr/>
        </p:nvGrpSpPr>
        <p:grpSpPr>
          <a:xfrm>
            <a:off x="529187" y="3388339"/>
            <a:ext cx="342900" cy="461962"/>
            <a:chOff x="600453" y="3988847"/>
            <a:chExt cx="342900" cy="461962"/>
          </a:xfrm>
        </p:grpSpPr>
        <p:sp>
          <p:nvSpPr>
            <p:cNvPr id="30" name="矩形 2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 name="Object 12"/>
            <p:cNvGraphicFramePr>
              <a:graphicFrameLocks noChangeAspect="1"/>
            </p:cNvGraphicFramePr>
            <p:nvPr>
              <p:extLst>
                <p:ext uri="{D42A27DB-BD31-4B8C-83A1-F6EECF244321}">
                  <p14:modId xmlns:p14="http://schemas.microsoft.com/office/powerpoint/2010/main" val="1177790387"/>
                </p:ext>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26933"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6" name="群組 75"/>
          <p:cNvGrpSpPr/>
          <p:nvPr/>
        </p:nvGrpSpPr>
        <p:grpSpPr>
          <a:xfrm>
            <a:off x="531452" y="4238061"/>
            <a:ext cx="376238" cy="461963"/>
            <a:chOff x="594635" y="4571576"/>
            <a:chExt cx="376238" cy="461963"/>
          </a:xfrm>
        </p:grpSpPr>
        <p:sp>
          <p:nvSpPr>
            <p:cNvPr id="29" name="矩形 28"/>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2" name="Object 12"/>
            <p:cNvGraphicFramePr>
              <a:graphicFrameLocks noChangeAspect="1"/>
            </p:cNvGraphicFramePr>
            <p:nvPr>
              <p:extLst>
                <p:ext uri="{D42A27DB-BD31-4B8C-83A1-F6EECF244321}">
                  <p14:modId xmlns:p14="http://schemas.microsoft.com/office/powerpoint/2010/main" val="3845655102"/>
                </p:ext>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26934"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44282" y="2734478"/>
            <a:ext cx="1134648" cy="461665"/>
          </a:xfrm>
          <a:prstGeom prst="rect">
            <a:avLst/>
          </a:prstGeom>
          <a:noFill/>
        </p:spPr>
        <p:txBody>
          <a:bodyPr wrap="square" rtlCol="0">
            <a:spAutoFit/>
          </a:bodyPr>
          <a:lstStyle/>
          <a:p>
            <a:pPr algn="ctr"/>
            <a:r>
              <a:rPr lang="en-US" altLang="zh-TW" sz="2400" dirty="0" smtClean="0"/>
              <a:t>Input</a:t>
            </a:r>
          </a:p>
        </p:txBody>
      </p:sp>
      <p:sp>
        <p:nvSpPr>
          <p:cNvPr id="52" name="橢圓 51"/>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Max</a:t>
            </a:r>
            <a:endParaRPr lang="zh-TW" altLang="en-US" dirty="0"/>
          </a:p>
        </p:txBody>
      </p:sp>
      <mc:AlternateContent xmlns:mc="http://schemas.openxmlformats.org/markup-compatibility/2006" xmlns:a14="http://schemas.microsoft.com/office/drawing/2010/main">
        <mc:Choice Requires="a14">
          <p:sp>
            <p:nvSpPr>
              <p:cNvPr id="78" name="文字方塊 77"/>
              <p:cNvSpPr txBox="1"/>
              <p:nvPr/>
            </p:nvSpPr>
            <p:spPr>
              <a:xfrm>
                <a:off x="555265" y="4905634"/>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555265" y="4905634"/>
                <a:ext cx="283411" cy="430887"/>
              </a:xfrm>
              <a:prstGeom prst="rect">
                <a:avLst/>
              </a:prstGeom>
              <a:blipFill rotWithShape="0">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673554" y="6148124"/>
                <a:ext cx="16241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𝑥</m:t>
                      </m:r>
                    </m:oMath>
                  </m:oMathPara>
                </a14:m>
                <a:endParaRPr lang="zh-TW" altLang="en-US" sz="28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673554" y="6148124"/>
                <a:ext cx="1624163" cy="430887"/>
              </a:xfrm>
              <a:prstGeom prst="rect">
                <a:avLst/>
              </a:prstGeom>
              <a:blipFill rotWithShape="0">
                <a:blip r:embed="rId9"/>
                <a:stretch>
                  <a:fillRect/>
                </a:stretch>
              </a:blipFill>
            </p:spPr>
            <p:txBody>
              <a:bodyPr/>
              <a:lstStyle/>
              <a:p>
                <a:r>
                  <a:rPr lang="zh-TW" altLang="en-US">
                    <a:noFill/>
                  </a:rPr>
                  <a:t> </a:t>
                </a:r>
              </a:p>
            </p:txBody>
          </p:sp>
        </mc:Fallback>
      </mc:AlternateContent>
      <p:grpSp>
        <p:nvGrpSpPr>
          <p:cNvPr id="85" name="群組 84"/>
          <p:cNvGrpSpPr/>
          <p:nvPr/>
        </p:nvGrpSpPr>
        <p:grpSpPr>
          <a:xfrm>
            <a:off x="1977455" y="2531732"/>
            <a:ext cx="992941" cy="523220"/>
            <a:chOff x="3518823" y="2481252"/>
            <a:chExt cx="992941" cy="523220"/>
          </a:xfrm>
        </p:grpSpPr>
        <p:grpSp>
          <p:nvGrpSpPr>
            <p:cNvPr id="36" name="群組 35"/>
            <p:cNvGrpSpPr/>
            <p:nvPr/>
          </p:nvGrpSpPr>
          <p:grpSpPr>
            <a:xfrm>
              <a:off x="3518823" y="2481252"/>
              <a:ext cx="311569" cy="523220"/>
              <a:chOff x="3518823" y="2481252"/>
              <a:chExt cx="311569" cy="523220"/>
            </a:xfrm>
          </p:grpSpPr>
          <p:sp>
            <p:nvSpPr>
              <p:cNvPr id="11" name="矩形 1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文字方塊 11"/>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80" name="文字方塊 79"/>
                <p:cNvSpPr txBox="1"/>
                <p:nvPr/>
              </p:nvSpPr>
              <p:spPr>
                <a:xfrm>
                  <a:off x="4142752" y="2545696"/>
                  <a:ext cx="369012"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83" name="直線單箭頭接點 8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群組 85"/>
          <p:cNvGrpSpPr/>
          <p:nvPr/>
        </p:nvGrpSpPr>
        <p:grpSpPr>
          <a:xfrm>
            <a:off x="1988987" y="3397713"/>
            <a:ext cx="992940" cy="523220"/>
            <a:chOff x="3518823" y="2481252"/>
            <a:chExt cx="992940" cy="523220"/>
          </a:xfrm>
        </p:grpSpPr>
        <p:grpSp>
          <p:nvGrpSpPr>
            <p:cNvPr id="87" name="群組 86"/>
            <p:cNvGrpSpPr/>
            <p:nvPr/>
          </p:nvGrpSpPr>
          <p:grpSpPr>
            <a:xfrm>
              <a:off x="3518823" y="2481252"/>
              <a:ext cx="311569" cy="523220"/>
              <a:chOff x="3518823" y="2481252"/>
              <a:chExt cx="311569" cy="523220"/>
            </a:xfrm>
          </p:grpSpPr>
          <p:sp>
            <p:nvSpPr>
              <p:cNvPr id="90" name="矩形 8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1" name="文字方塊 90"/>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88" name="文字方塊 87"/>
                <p:cNvSpPr txBox="1"/>
                <p:nvPr/>
              </p:nvSpPr>
              <p:spPr>
                <a:xfrm>
                  <a:off x="4142752" y="2545696"/>
                  <a:ext cx="36901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1"/>
                  <a:stretch>
                    <a:fillRect l="-11667" r="-8333" b="-16393"/>
                  </a:stretch>
                </a:blipFill>
              </p:spPr>
              <p:txBody>
                <a:bodyPr/>
                <a:lstStyle/>
                <a:p>
                  <a:r>
                    <a:rPr lang="zh-TW" altLang="en-US">
                      <a:noFill/>
                    </a:rPr>
                    <a:t> </a:t>
                  </a:r>
                </a:p>
              </p:txBody>
            </p:sp>
          </mc:Fallback>
        </mc:AlternateContent>
        <p:cxnSp>
          <p:nvCxnSpPr>
            <p:cNvPr id="89" name="直線單箭頭接點 8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p:cNvGrpSpPr/>
          <p:nvPr/>
        </p:nvGrpSpPr>
        <p:grpSpPr>
          <a:xfrm>
            <a:off x="1987968" y="4263694"/>
            <a:ext cx="992940" cy="523220"/>
            <a:chOff x="3518823" y="2481252"/>
            <a:chExt cx="992940" cy="523220"/>
          </a:xfrm>
        </p:grpSpPr>
        <p:grpSp>
          <p:nvGrpSpPr>
            <p:cNvPr id="93" name="群組 92"/>
            <p:cNvGrpSpPr/>
            <p:nvPr/>
          </p:nvGrpSpPr>
          <p:grpSpPr>
            <a:xfrm>
              <a:off x="3518823" y="2481252"/>
              <a:ext cx="311569" cy="523220"/>
              <a:chOff x="3518823" y="2481252"/>
              <a:chExt cx="311569" cy="523220"/>
            </a:xfrm>
          </p:grpSpPr>
          <p:sp>
            <p:nvSpPr>
              <p:cNvPr id="96" name="矩形 95"/>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7" name="文字方塊 96"/>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94" name="文字方塊 93"/>
                <p:cNvSpPr txBox="1"/>
                <p:nvPr/>
              </p:nvSpPr>
              <p:spPr>
                <a:xfrm>
                  <a:off x="4142752" y="2545696"/>
                  <a:ext cx="369011"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2"/>
                  <a:stretch>
                    <a:fillRect l="-9836" r="-6557" b="-14516"/>
                  </a:stretch>
                </a:blipFill>
              </p:spPr>
              <p:txBody>
                <a:bodyPr/>
                <a:lstStyle/>
                <a:p>
                  <a:r>
                    <a:rPr lang="zh-TW" altLang="en-US">
                      <a:noFill/>
                    </a:rPr>
                    <a:t> </a:t>
                  </a:r>
                </a:p>
              </p:txBody>
            </p:sp>
          </mc:Fallback>
        </mc:AlternateContent>
        <p:cxnSp>
          <p:nvCxnSpPr>
            <p:cNvPr id="95" name="直線單箭頭接點 94"/>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群組 97"/>
          <p:cNvGrpSpPr/>
          <p:nvPr/>
        </p:nvGrpSpPr>
        <p:grpSpPr>
          <a:xfrm>
            <a:off x="1986148" y="5205858"/>
            <a:ext cx="992940" cy="523220"/>
            <a:chOff x="3518823" y="2481252"/>
            <a:chExt cx="992940" cy="523220"/>
          </a:xfrm>
        </p:grpSpPr>
        <p:grpSp>
          <p:nvGrpSpPr>
            <p:cNvPr id="99" name="群組 98"/>
            <p:cNvGrpSpPr/>
            <p:nvPr/>
          </p:nvGrpSpPr>
          <p:grpSpPr>
            <a:xfrm>
              <a:off x="3518823" y="2481252"/>
              <a:ext cx="311569" cy="523220"/>
              <a:chOff x="3518823" y="2481252"/>
              <a:chExt cx="311569" cy="523220"/>
            </a:xfrm>
          </p:grpSpPr>
          <p:sp>
            <p:nvSpPr>
              <p:cNvPr id="102" name="矩形 10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3" name="文字方塊 102"/>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100" name="文字方塊 99"/>
                <p:cNvSpPr txBox="1"/>
                <p:nvPr/>
              </p:nvSpPr>
              <p:spPr>
                <a:xfrm>
                  <a:off x="4142752" y="2545696"/>
                  <a:ext cx="369011" cy="372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3"/>
                  <a:stretch>
                    <a:fillRect l="-9836" t="-1639" r="-6557" b="-16393"/>
                  </a:stretch>
                </a:blipFill>
              </p:spPr>
              <p:txBody>
                <a:bodyPr/>
                <a:lstStyle/>
                <a:p>
                  <a:r>
                    <a:rPr lang="zh-TW" altLang="en-US">
                      <a:noFill/>
                    </a:rPr>
                    <a:t> </a:t>
                  </a:r>
                </a:p>
              </p:txBody>
            </p:sp>
          </mc:Fallback>
        </mc:AlternateContent>
        <p:cxnSp>
          <p:nvCxnSpPr>
            <p:cNvPr id="101" name="直線單箭頭接點 10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文字方塊 103"/>
              <p:cNvSpPr txBox="1"/>
              <p:nvPr/>
            </p:nvSpPr>
            <p:spPr>
              <a:xfrm>
                <a:off x="4545038" y="3036457"/>
                <a:ext cx="383951"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104" name="文字方塊 103"/>
              <p:cNvSpPr txBox="1">
                <a:spLocks noRot="1" noChangeAspect="1" noMove="1" noResize="1" noEditPoints="1" noAdjustHandles="1" noChangeArrowheads="1" noChangeShapeType="1" noTextEdit="1"/>
              </p:cNvSpPr>
              <p:nvPr/>
            </p:nvSpPr>
            <p:spPr>
              <a:xfrm>
                <a:off x="4545038" y="3036457"/>
                <a:ext cx="383951" cy="372859"/>
              </a:xfrm>
              <a:prstGeom prst="rect">
                <a:avLst/>
              </a:prstGeom>
              <a:blipFill rotWithShape="0">
                <a:blip r:embed="rId14"/>
                <a:stretch>
                  <a:fillRect l="-11111"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4531978" y="4847629"/>
                <a:ext cx="38395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4531978" y="4847629"/>
                <a:ext cx="383951" cy="373564"/>
              </a:xfrm>
              <a:prstGeom prst="rect">
                <a:avLst/>
              </a:prstGeom>
              <a:blipFill rotWithShape="0">
                <a:blip r:embed="rId15"/>
                <a:stretch>
                  <a:fillRect l="-9524" r="-6349" b="-16393"/>
                </a:stretch>
              </a:blipFill>
            </p:spPr>
            <p:txBody>
              <a:bodyPr/>
              <a:lstStyle/>
              <a:p>
                <a:r>
                  <a:rPr lang="zh-TW" altLang="en-US">
                    <a:noFill/>
                  </a:rPr>
                  <a:t> </a:t>
                </a:r>
              </a:p>
            </p:txBody>
          </p:sp>
        </mc:Fallback>
      </mc:AlternateContent>
      <p:sp>
        <p:nvSpPr>
          <p:cNvPr id="106" name="橢圓 105"/>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smtClean="0"/>
              <a:t>Max</a:t>
            </a:r>
            <a:endParaRPr lang="zh-TW" altLang="en-US" dirty="0"/>
          </a:p>
        </p:txBody>
      </p:sp>
      <p:sp>
        <p:nvSpPr>
          <p:cNvPr id="107" name="橢圓 106"/>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smtClean="0"/>
              <a:t>Max</a:t>
            </a:r>
            <a:endParaRPr lang="zh-TW" altLang="en-US" dirty="0"/>
          </a:p>
        </p:txBody>
      </p:sp>
      <p:grpSp>
        <p:nvGrpSpPr>
          <p:cNvPr id="108" name="群組 107"/>
          <p:cNvGrpSpPr/>
          <p:nvPr/>
        </p:nvGrpSpPr>
        <p:grpSpPr>
          <a:xfrm>
            <a:off x="5813804" y="2531732"/>
            <a:ext cx="999545" cy="523220"/>
            <a:chOff x="3518823" y="2481252"/>
            <a:chExt cx="999545" cy="523220"/>
          </a:xfrm>
        </p:grpSpPr>
        <p:grpSp>
          <p:nvGrpSpPr>
            <p:cNvPr id="109" name="群組 108"/>
            <p:cNvGrpSpPr/>
            <p:nvPr/>
          </p:nvGrpSpPr>
          <p:grpSpPr>
            <a:xfrm>
              <a:off x="3518823" y="2481252"/>
              <a:ext cx="311569" cy="523220"/>
              <a:chOff x="3518823" y="2481252"/>
              <a:chExt cx="311569" cy="523220"/>
            </a:xfrm>
          </p:grpSpPr>
          <p:sp>
            <p:nvSpPr>
              <p:cNvPr id="112" name="矩形 11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3" name="文字方塊 112"/>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110" name="文字方塊 109"/>
                <p:cNvSpPr txBox="1"/>
                <p:nvPr/>
              </p:nvSpPr>
              <p:spPr>
                <a:xfrm>
                  <a:off x="4142752" y="2545696"/>
                  <a:ext cx="375616"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6"/>
                  <a:stretch>
                    <a:fillRect l="-9677" r="-6452" b="-16393"/>
                  </a:stretch>
                </a:blipFill>
              </p:spPr>
              <p:txBody>
                <a:bodyPr/>
                <a:lstStyle/>
                <a:p>
                  <a:r>
                    <a:rPr lang="zh-TW" altLang="en-US">
                      <a:noFill/>
                    </a:rPr>
                    <a:t> </a:t>
                  </a:r>
                </a:p>
              </p:txBody>
            </p:sp>
          </mc:Fallback>
        </mc:AlternateContent>
        <p:cxnSp>
          <p:nvCxnSpPr>
            <p:cNvPr id="111" name="直線單箭頭接點 11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4" name="群組 113"/>
          <p:cNvGrpSpPr/>
          <p:nvPr/>
        </p:nvGrpSpPr>
        <p:grpSpPr>
          <a:xfrm>
            <a:off x="5825336" y="3397713"/>
            <a:ext cx="999545" cy="523220"/>
            <a:chOff x="3518823" y="2481252"/>
            <a:chExt cx="999545" cy="523220"/>
          </a:xfrm>
        </p:grpSpPr>
        <p:grpSp>
          <p:nvGrpSpPr>
            <p:cNvPr id="115" name="群組 114"/>
            <p:cNvGrpSpPr/>
            <p:nvPr/>
          </p:nvGrpSpPr>
          <p:grpSpPr>
            <a:xfrm>
              <a:off x="3518823" y="2481252"/>
              <a:ext cx="311569" cy="523220"/>
              <a:chOff x="3518823" y="2481252"/>
              <a:chExt cx="311569" cy="523220"/>
            </a:xfrm>
          </p:grpSpPr>
          <p:sp>
            <p:nvSpPr>
              <p:cNvPr id="118" name="矩形 117"/>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9" name="文字方塊 118"/>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116" name="文字方塊 115"/>
                <p:cNvSpPr txBox="1"/>
                <p:nvPr/>
              </p:nvSpPr>
              <p:spPr>
                <a:xfrm>
                  <a:off x="4142752" y="2545696"/>
                  <a:ext cx="37561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7"/>
                  <a:stretch>
                    <a:fillRect l="-11290" r="-6452" b="-16393"/>
                  </a:stretch>
                </a:blipFill>
              </p:spPr>
              <p:txBody>
                <a:bodyPr/>
                <a:lstStyle/>
                <a:p>
                  <a:r>
                    <a:rPr lang="zh-TW" altLang="en-US">
                      <a:noFill/>
                    </a:rPr>
                    <a:t> </a:t>
                  </a:r>
                </a:p>
              </p:txBody>
            </p:sp>
          </mc:Fallback>
        </mc:AlternateContent>
        <p:cxnSp>
          <p:nvCxnSpPr>
            <p:cNvPr id="117" name="直線單箭頭接點 116"/>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群組 119"/>
          <p:cNvGrpSpPr/>
          <p:nvPr/>
        </p:nvGrpSpPr>
        <p:grpSpPr>
          <a:xfrm>
            <a:off x="5824317" y="4263694"/>
            <a:ext cx="999545" cy="523220"/>
            <a:chOff x="3518823" y="2481252"/>
            <a:chExt cx="999545" cy="523220"/>
          </a:xfrm>
        </p:grpSpPr>
        <p:grpSp>
          <p:nvGrpSpPr>
            <p:cNvPr id="121" name="群組 120"/>
            <p:cNvGrpSpPr/>
            <p:nvPr/>
          </p:nvGrpSpPr>
          <p:grpSpPr>
            <a:xfrm>
              <a:off x="3518823" y="2481252"/>
              <a:ext cx="311569" cy="523220"/>
              <a:chOff x="3518823" y="2481252"/>
              <a:chExt cx="311569" cy="523220"/>
            </a:xfrm>
          </p:grpSpPr>
          <p:sp>
            <p:nvSpPr>
              <p:cNvPr id="124" name="矩形 123"/>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5" name="文字方塊 124"/>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122" name="文字方塊 121"/>
                <p:cNvSpPr txBox="1"/>
                <p:nvPr/>
              </p:nvSpPr>
              <p:spPr>
                <a:xfrm>
                  <a:off x="4142752" y="2545696"/>
                  <a:ext cx="37561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8"/>
                  <a:stretch>
                    <a:fillRect l="-11475" r="-8197" b="-14516"/>
                  </a:stretch>
                </a:blipFill>
              </p:spPr>
              <p:txBody>
                <a:bodyPr/>
                <a:lstStyle/>
                <a:p>
                  <a:r>
                    <a:rPr lang="zh-TW" altLang="en-US">
                      <a:noFill/>
                    </a:rPr>
                    <a:t> </a:t>
                  </a:r>
                </a:p>
              </p:txBody>
            </p:sp>
          </mc:Fallback>
        </mc:AlternateContent>
        <p:cxnSp>
          <p:nvCxnSpPr>
            <p:cNvPr id="123" name="直線單箭頭接點 12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群組 125"/>
          <p:cNvGrpSpPr/>
          <p:nvPr/>
        </p:nvGrpSpPr>
        <p:grpSpPr>
          <a:xfrm>
            <a:off x="5822497" y="5205858"/>
            <a:ext cx="999545" cy="523220"/>
            <a:chOff x="3518823" y="2481252"/>
            <a:chExt cx="999545" cy="523220"/>
          </a:xfrm>
        </p:grpSpPr>
        <p:grpSp>
          <p:nvGrpSpPr>
            <p:cNvPr id="127" name="群組 126"/>
            <p:cNvGrpSpPr/>
            <p:nvPr/>
          </p:nvGrpSpPr>
          <p:grpSpPr>
            <a:xfrm>
              <a:off x="3518823" y="2481252"/>
              <a:ext cx="311569" cy="523220"/>
              <a:chOff x="3518823" y="2481252"/>
              <a:chExt cx="311569" cy="523220"/>
            </a:xfrm>
          </p:grpSpPr>
          <p:sp>
            <p:nvSpPr>
              <p:cNvPr id="130" name="矩形 12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1" name="文字方塊 130"/>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128" name="文字方塊 127"/>
                <p:cNvSpPr txBox="1"/>
                <p:nvPr/>
              </p:nvSpPr>
              <p:spPr>
                <a:xfrm>
                  <a:off x="4142752" y="2545696"/>
                  <a:ext cx="375616" cy="373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9"/>
                  <a:stretch>
                    <a:fillRect l="-9677" t="-1639" r="-6452" b="-16393"/>
                  </a:stretch>
                </a:blipFill>
              </p:spPr>
              <p:txBody>
                <a:bodyPr/>
                <a:lstStyle/>
                <a:p>
                  <a:r>
                    <a:rPr lang="zh-TW" altLang="en-US">
                      <a:noFill/>
                    </a:rPr>
                    <a:t> </a:t>
                  </a:r>
                </a:p>
              </p:txBody>
            </p:sp>
          </mc:Fallback>
        </mc:AlternateContent>
        <p:cxnSp>
          <p:nvCxnSpPr>
            <p:cNvPr id="129" name="直線單箭頭接點 12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2" name="文字方塊 131"/>
              <p:cNvSpPr txBox="1"/>
              <p:nvPr/>
            </p:nvSpPr>
            <p:spPr>
              <a:xfrm>
                <a:off x="8381387" y="3036457"/>
                <a:ext cx="390555"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8381387" y="3036457"/>
                <a:ext cx="390555" cy="373628"/>
              </a:xfrm>
              <a:prstGeom prst="rect">
                <a:avLst/>
              </a:prstGeom>
              <a:blipFill rotWithShape="0">
                <a:blip r:embed="rId20"/>
                <a:stretch>
                  <a:fillRect l="-10938" r="-625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文字方塊 132"/>
              <p:cNvSpPr txBox="1"/>
              <p:nvPr/>
            </p:nvSpPr>
            <p:spPr>
              <a:xfrm>
                <a:off x="8368327" y="4847629"/>
                <a:ext cx="39055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33" name="文字方塊 132"/>
              <p:cNvSpPr txBox="1">
                <a:spLocks noRot="1" noChangeAspect="1" noMove="1" noResize="1" noEditPoints="1" noAdjustHandles="1" noChangeArrowheads="1" noChangeShapeType="1" noTextEdit="1"/>
              </p:cNvSpPr>
              <p:nvPr/>
            </p:nvSpPr>
            <p:spPr>
              <a:xfrm>
                <a:off x="8368327" y="4847629"/>
                <a:ext cx="390556" cy="374333"/>
              </a:xfrm>
              <a:prstGeom prst="rect">
                <a:avLst/>
              </a:prstGeom>
              <a:blipFill rotWithShape="0">
                <a:blip r:embed="rId21"/>
                <a:stretch>
                  <a:fillRect l="-10938" r="-625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p:cNvSpPr txBox="1"/>
              <p:nvPr/>
            </p:nvSpPr>
            <p:spPr>
              <a:xfrm>
                <a:off x="4466333" y="6169688"/>
                <a:ext cx="18065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𝑧</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2</m:t>
                          </m:r>
                        </m:sup>
                      </m:sSup>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134" name="文字方塊 133"/>
              <p:cNvSpPr txBox="1">
                <a:spLocks noRot="1" noChangeAspect="1" noMove="1" noResize="1" noEditPoints="1" noAdjustHandles="1" noChangeArrowheads="1" noChangeShapeType="1" noTextEdit="1"/>
              </p:cNvSpPr>
              <p:nvPr/>
            </p:nvSpPr>
            <p:spPr>
              <a:xfrm>
                <a:off x="4466333" y="6169688"/>
                <a:ext cx="1806520" cy="430887"/>
              </a:xfrm>
              <a:prstGeom prst="rect">
                <a:avLst/>
              </a:prstGeom>
              <a:blipFill rotWithShape="0">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文字方塊 134"/>
              <p:cNvSpPr txBox="1"/>
              <p:nvPr/>
            </p:nvSpPr>
            <p:spPr>
              <a:xfrm>
                <a:off x="2578626" y="5761692"/>
                <a:ext cx="431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1</m:t>
                          </m:r>
                        </m:sup>
                      </m:sSup>
                    </m:oMath>
                  </m:oMathPara>
                </a14:m>
                <a:endParaRPr lang="zh-TW" altLang="en-US" sz="280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2578626" y="5761692"/>
                <a:ext cx="431913" cy="430887"/>
              </a:xfrm>
              <a:prstGeom prst="rect">
                <a:avLst/>
              </a:prstGeom>
              <a:blipFill rotWithShape="0">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文字方塊 135"/>
              <p:cNvSpPr txBox="1"/>
              <p:nvPr/>
            </p:nvSpPr>
            <p:spPr>
              <a:xfrm>
                <a:off x="6437733" y="5734848"/>
                <a:ext cx="43960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136" name="文字方塊 135"/>
              <p:cNvSpPr txBox="1">
                <a:spLocks noRot="1" noChangeAspect="1" noMove="1" noResize="1" noEditPoints="1" noAdjustHandles="1" noChangeArrowheads="1" noChangeShapeType="1" noTextEdit="1"/>
              </p:cNvSpPr>
              <p:nvPr/>
            </p:nvSpPr>
            <p:spPr>
              <a:xfrm>
                <a:off x="6437733" y="5734848"/>
                <a:ext cx="439608" cy="430887"/>
              </a:xfrm>
              <a:prstGeom prst="rect">
                <a:avLst/>
              </a:prstGeom>
              <a:blipFill rotWithShape="0">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文字方塊 136"/>
              <p:cNvSpPr txBox="1"/>
              <p:nvPr/>
            </p:nvSpPr>
            <p:spPr>
              <a:xfrm>
                <a:off x="4521544" y="5336521"/>
                <a:ext cx="450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137" name="文字方塊 136"/>
              <p:cNvSpPr txBox="1">
                <a:spLocks noRot="1" noChangeAspect="1" noMove="1" noResize="1" noEditPoints="1" noAdjustHandles="1" noChangeArrowheads="1" noChangeShapeType="1" noTextEdit="1"/>
              </p:cNvSpPr>
              <p:nvPr/>
            </p:nvSpPr>
            <p:spPr>
              <a:xfrm>
                <a:off x="4521544" y="5336521"/>
                <a:ext cx="450380" cy="430887"/>
              </a:xfrm>
              <a:prstGeom prst="rect">
                <a:avLst/>
              </a:prstGeom>
              <a:blipFill rotWithShape="0">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p:cNvSpPr txBox="1"/>
              <p:nvPr/>
            </p:nvSpPr>
            <p:spPr>
              <a:xfrm>
                <a:off x="8323529" y="5295391"/>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138" name="文字方塊 137"/>
              <p:cNvSpPr txBox="1">
                <a:spLocks noRot="1" noChangeAspect="1" noMove="1" noResize="1" noEditPoints="1" noAdjustHandles="1" noChangeArrowheads="1" noChangeShapeType="1" noTextEdit="1"/>
              </p:cNvSpPr>
              <p:nvPr/>
            </p:nvSpPr>
            <p:spPr>
              <a:xfrm>
                <a:off x="8323529" y="5295391"/>
                <a:ext cx="458074" cy="430887"/>
              </a:xfrm>
              <a:prstGeom prst="rect">
                <a:avLst/>
              </a:prstGeom>
              <a:blipFill rotWithShape="0">
                <a:blip r:embed="rId26"/>
                <a:stretch>
                  <a:fillRect/>
                </a:stretch>
              </a:blipFill>
            </p:spPr>
            <p:txBody>
              <a:bodyPr/>
              <a:lstStyle/>
              <a:p>
                <a:r>
                  <a:rPr lang="zh-TW" altLang="en-US">
                    <a:noFill/>
                  </a:rPr>
                  <a:t> </a:t>
                </a:r>
              </a:p>
            </p:txBody>
          </p:sp>
        </mc:Fallback>
      </mc:AlternateContent>
      <p:cxnSp>
        <p:nvCxnSpPr>
          <p:cNvPr id="144" name="直線單箭頭接點 143"/>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文字方塊 148"/>
              <p:cNvSpPr txBox="1"/>
              <p:nvPr/>
            </p:nvSpPr>
            <p:spPr>
              <a:xfrm>
                <a:off x="3255793" y="3579480"/>
                <a:ext cx="1353639" cy="311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r>
                                <a:rPr lang="en-US" altLang="zh-TW" sz="2000" i="1">
                                  <a:latin typeface="Cambria Math" panose="02040503050406030204" pitchFamily="18" charset="0"/>
                                </a:rPr>
                                <m:t>1</m:t>
                              </m:r>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r>
                                <a:rPr lang="en-US" altLang="zh-TW" sz="2000" i="1">
                                  <a:latin typeface="Cambria Math" panose="02040503050406030204" pitchFamily="18" charset="0"/>
                                </a:rPr>
                                <m:t>1</m:t>
                              </m:r>
                            </m:sup>
                          </m:sSubSup>
                        </m:e>
                      </m:d>
                    </m:oMath>
                  </m:oMathPara>
                </a14:m>
                <a:endParaRPr lang="zh-TW" altLang="en-US" sz="2000" dirty="0"/>
              </a:p>
            </p:txBody>
          </p:sp>
        </mc:Choice>
        <mc:Fallback xmlns="">
          <p:sp>
            <p:nvSpPr>
              <p:cNvPr id="149" name="文字方塊 148"/>
              <p:cNvSpPr txBox="1">
                <a:spLocks noRot="1" noChangeAspect="1" noMove="1" noResize="1" noEditPoints="1" noAdjustHandles="1" noChangeArrowheads="1" noChangeShapeType="1" noTextEdit="1"/>
              </p:cNvSpPr>
              <p:nvPr/>
            </p:nvSpPr>
            <p:spPr>
              <a:xfrm>
                <a:off x="3255793" y="3579480"/>
                <a:ext cx="1353639" cy="311239"/>
              </a:xfrm>
              <a:prstGeom prst="rect">
                <a:avLst/>
              </a:prstGeom>
              <a:blipFill rotWithShape="0">
                <a:blip r:embed="rId27"/>
                <a:stretch>
                  <a:fillRect l="-1802" b="-19608"/>
                </a:stretch>
              </a:blipFill>
            </p:spPr>
            <p:txBody>
              <a:bodyPr/>
              <a:lstStyle/>
              <a:p>
                <a:r>
                  <a:rPr lang="zh-TW" altLang="en-US">
                    <a:noFill/>
                  </a:rPr>
                  <a:t> </a:t>
                </a:r>
              </a:p>
            </p:txBody>
          </p:sp>
        </mc:Fallback>
      </mc:AlternateContent>
      <p:cxnSp>
        <p:nvCxnSpPr>
          <p:cNvPr id="152" name="直線單箭頭接點 151"/>
          <p:cNvCxnSpPr>
            <a:endCxn id="11"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a:stCxn id="31" idx="3"/>
            <a:endCxn id="91"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p:cNvCxnSpPr>
            <a:stCxn id="30" idx="3"/>
            <a:endCxn id="96"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p:cNvCxnSpPr>
            <a:stCxn id="30" idx="3"/>
            <a:endCxn id="103"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a:stCxn id="32" idx="3"/>
            <a:endCxn id="11"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32" idx="3"/>
            <a:endCxn id="90"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32" idx="3"/>
            <a:endCxn id="102"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32" idx="3"/>
            <a:endCxn id="96"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04" idx="3"/>
          </p:cNvCxnSpPr>
          <p:nvPr/>
        </p:nvCxnSpPr>
        <p:spPr>
          <a:xfrm flipV="1">
            <a:off x="4928989" y="2802302"/>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04" idx="3"/>
          </p:cNvCxnSpPr>
          <p:nvPr/>
        </p:nvCxnSpPr>
        <p:spPr>
          <a:xfrm>
            <a:off x="4928989" y="3222887"/>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stCxn id="104" idx="3"/>
          </p:cNvCxnSpPr>
          <p:nvPr/>
        </p:nvCxnSpPr>
        <p:spPr>
          <a:xfrm>
            <a:off x="4928989" y="3222887"/>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stCxn id="104" idx="3"/>
          </p:cNvCxnSpPr>
          <p:nvPr/>
        </p:nvCxnSpPr>
        <p:spPr>
          <a:xfrm>
            <a:off x="4928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stCxn id="105" idx="3"/>
          </p:cNvCxnSpPr>
          <p:nvPr/>
        </p:nvCxnSpPr>
        <p:spPr>
          <a:xfrm flipV="1">
            <a:off x="4915929"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05" idx="3"/>
          </p:cNvCxnSpPr>
          <p:nvPr/>
        </p:nvCxnSpPr>
        <p:spPr>
          <a:xfrm flipV="1">
            <a:off x="4915929"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05" idx="3"/>
          </p:cNvCxnSpPr>
          <p:nvPr/>
        </p:nvCxnSpPr>
        <p:spPr>
          <a:xfrm>
            <a:off x="4915929" y="5034411"/>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05" idx="3"/>
          </p:cNvCxnSpPr>
          <p:nvPr/>
        </p:nvCxnSpPr>
        <p:spPr>
          <a:xfrm flipV="1">
            <a:off x="4915929" y="4534264"/>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stCxn id="110" idx="3"/>
            <a:endCxn id="106" idx="2"/>
          </p:cNvCxnSpPr>
          <p:nvPr/>
        </p:nvCxnSpPr>
        <p:spPr>
          <a:xfrm>
            <a:off x="6813349" y="2782990"/>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06"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a:endCxn id="107"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a:stCxn id="128" idx="3"/>
            <a:endCxn id="107" idx="2"/>
          </p:cNvCxnSpPr>
          <p:nvPr/>
        </p:nvCxnSpPr>
        <p:spPr>
          <a:xfrm flipV="1">
            <a:off x="6822042" y="5049442"/>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2965459" y="4567489"/>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單箭頭接點 221"/>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85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4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3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8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8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8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8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8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8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9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2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4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2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2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20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9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4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0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0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14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226" grpId="0" animBg="1"/>
      <p:bldP spid="227" grpId="0" animBg="1"/>
      <p:bldP spid="140" grpId="0" animBg="1"/>
      <p:bldP spid="225" grpId="0" animBg="1"/>
      <p:bldP spid="224" grpId="0" animBg="1"/>
      <p:bldP spid="143" grpId="0" animBg="1"/>
      <p:bldP spid="141" grpId="0" animBg="1"/>
      <p:bldP spid="139" grpId="0" animBg="1"/>
      <p:bldP spid="8" grpId="0" animBg="1"/>
      <p:bldP spid="35" grpId="0"/>
      <p:bldP spid="52" grpId="0" animBg="1"/>
      <p:bldP spid="78" grpId="0"/>
      <p:bldP spid="79" grpId="0"/>
      <p:bldP spid="104" grpId="0"/>
      <p:bldP spid="105" grpId="0"/>
      <p:bldP spid="106" grpId="0" animBg="1"/>
      <p:bldP spid="107" grpId="0" animBg="1"/>
      <p:bldP spid="132" grpId="0"/>
      <p:bldP spid="133" grpId="0"/>
      <p:bldP spid="134" grpId="0"/>
      <p:bldP spid="135" grpId="0"/>
      <p:bldP spid="136" grpId="0"/>
      <p:bldP spid="137" grpId="0"/>
      <p:bldP spid="138" grpId="0"/>
      <p:bldP spid="1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Announcement</a:t>
            </a:r>
            <a:endParaRPr lang="zh-TW" altLang="en-US" dirty="0"/>
          </a:p>
        </p:txBody>
      </p:sp>
      <p:sp>
        <p:nvSpPr>
          <p:cNvPr id="3" name="內容版面配置區 2"/>
          <p:cNvSpPr>
            <a:spLocks noGrp="1"/>
          </p:cNvSpPr>
          <p:nvPr>
            <p:ph idx="1"/>
          </p:nvPr>
        </p:nvSpPr>
        <p:spPr/>
        <p:txBody>
          <a:bodyPr>
            <a:noAutofit/>
          </a:bodyPr>
          <a:lstStyle/>
          <a:p>
            <a:r>
              <a:rPr lang="zh-TW" altLang="en-US" dirty="0" smtClean="0"/>
              <a:t>分組</a:t>
            </a:r>
            <a:endParaRPr lang="en-US" altLang="zh-TW" dirty="0" smtClean="0"/>
          </a:p>
          <a:p>
            <a:pPr lvl="1"/>
            <a:r>
              <a:rPr lang="zh-TW" altLang="en-US" sz="2800" dirty="0" smtClean="0"/>
              <a:t>請確認在 </a:t>
            </a:r>
            <a:r>
              <a:rPr lang="en-US" altLang="zh-TW" sz="2800" dirty="0" err="1" smtClean="0"/>
              <a:t>ceiba</a:t>
            </a:r>
            <a:r>
              <a:rPr lang="en-US" altLang="zh-TW" sz="2800" dirty="0" smtClean="0"/>
              <a:t> </a:t>
            </a:r>
            <a:r>
              <a:rPr lang="zh-TW" altLang="en-US" sz="2800" dirty="0" smtClean="0"/>
              <a:t>上的分組是否正</a:t>
            </a:r>
            <a:r>
              <a:rPr lang="zh-TW" altLang="en-US" sz="2800" dirty="0"/>
              <a:t>確</a:t>
            </a:r>
            <a:endParaRPr lang="en-US" altLang="zh-TW" sz="2800" dirty="0" smtClean="0"/>
          </a:p>
          <a:p>
            <a:r>
              <a:rPr lang="en-US" altLang="zh-TW" dirty="0" smtClean="0"/>
              <a:t>HW1</a:t>
            </a:r>
          </a:p>
          <a:p>
            <a:pPr lvl="1"/>
            <a:r>
              <a:rPr lang="zh-TW" altLang="en-US" sz="2800" dirty="0" smtClean="0"/>
              <a:t>截止日期</a:t>
            </a:r>
            <a:r>
              <a:rPr lang="en-US" altLang="zh-TW" sz="2800" dirty="0" smtClean="0"/>
              <a:t>: 10/23 2:00 p.m. (</a:t>
            </a:r>
            <a:r>
              <a:rPr lang="zh-TW" altLang="en-US" sz="2800" dirty="0" smtClean="0"/>
              <a:t>下週五上課前</a:t>
            </a:r>
            <a:r>
              <a:rPr lang="en-US" altLang="zh-TW" sz="2800" dirty="0" smtClean="0"/>
              <a:t>)</a:t>
            </a:r>
          </a:p>
          <a:p>
            <a:r>
              <a:rPr lang="en-US" altLang="zh-TW" dirty="0" smtClean="0"/>
              <a:t>HW2</a:t>
            </a:r>
          </a:p>
          <a:p>
            <a:pPr lvl="1"/>
            <a:r>
              <a:rPr lang="zh-TW" altLang="en-US" sz="2800" dirty="0" smtClean="0"/>
              <a:t>公</a:t>
            </a:r>
            <a:r>
              <a:rPr lang="zh-TW" altLang="en-US" sz="2800" dirty="0"/>
              <a:t>告</a:t>
            </a:r>
            <a:r>
              <a:rPr lang="zh-TW" altLang="en-US" sz="2800" dirty="0" smtClean="0"/>
              <a:t>日期</a:t>
            </a:r>
            <a:r>
              <a:rPr lang="en-US" altLang="zh-TW" sz="2800" dirty="0"/>
              <a:t>: 10/23 </a:t>
            </a:r>
            <a:endParaRPr lang="en-US" altLang="zh-TW" sz="2800" dirty="0" smtClean="0"/>
          </a:p>
          <a:p>
            <a:pPr lvl="1"/>
            <a:r>
              <a:rPr lang="zh-TW" altLang="en-US" sz="2800" dirty="0" smtClean="0"/>
              <a:t>截止</a:t>
            </a:r>
            <a:r>
              <a:rPr lang="zh-TW" altLang="en-US" sz="2800" dirty="0"/>
              <a:t>日期</a:t>
            </a:r>
            <a:r>
              <a:rPr lang="en-US" altLang="zh-TW" sz="2800" dirty="0"/>
              <a:t>: </a:t>
            </a:r>
            <a:r>
              <a:rPr lang="en-US" altLang="zh-TW" sz="2800" dirty="0" smtClean="0"/>
              <a:t>11/13 </a:t>
            </a:r>
            <a:r>
              <a:rPr lang="en-US" altLang="zh-TW" sz="2800" dirty="0"/>
              <a:t>2:00 p.m. </a:t>
            </a:r>
            <a:endParaRPr lang="en-US" altLang="zh-TW" sz="2800" dirty="0" smtClean="0"/>
          </a:p>
          <a:p>
            <a:pPr lvl="2"/>
            <a:r>
              <a:rPr lang="zh-TW" altLang="en-US" sz="2800" dirty="0" smtClean="0">
                <a:solidFill>
                  <a:srgbClr val="FF0000"/>
                </a:solidFill>
              </a:rPr>
              <a:t>比第一堂</a:t>
            </a:r>
            <a:r>
              <a:rPr lang="zh-TW" altLang="en-US" sz="2800" dirty="0">
                <a:solidFill>
                  <a:srgbClr val="FF0000"/>
                </a:solidFill>
              </a:rPr>
              <a:t>課</a:t>
            </a:r>
            <a:r>
              <a:rPr lang="zh-TW" altLang="en-US" sz="2800" dirty="0" smtClean="0">
                <a:solidFill>
                  <a:srgbClr val="FF0000"/>
                </a:solidFill>
              </a:rPr>
              <a:t>公告的提早一週截止</a:t>
            </a:r>
            <a:endParaRPr lang="en-US" altLang="zh-TW" sz="2800" dirty="0">
              <a:solidFill>
                <a:srgbClr val="FF0000"/>
              </a:solidFill>
            </a:endParaRPr>
          </a:p>
        </p:txBody>
      </p:sp>
    </p:spTree>
    <p:extLst>
      <p:ext uri="{BB962C8B-B14F-4D97-AF65-F5344CB8AC3E}">
        <p14:creationId xmlns:p14="http://schemas.microsoft.com/office/powerpoint/2010/main" val="360970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Maxout</a:t>
            </a:r>
            <a:r>
              <a:rPr lang="en-US" altLang="zh-TW" dirty="0" smtClean="0"/>
              <a:t> – </a:t>
            </a:r>
            <a:r>
              <a:rPr lang="en-US" altLang="zh-TW" dirty="0" err="1" smtClean="0"/>
              <a:t>ReLU</a:t>
            </a:r>
            <a:r>
              <a:rPr lang="en-US" altLang="zh-TW" dirty="0" smtClean="0"/>
              <a:t> is special case</a:t>
            </a:r>
            <a:endParaRPr lang="zh-TW" altLang="en-US" dirty="0"/>
          </a:p>
        </p:txBody>
      </p:sp>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Max</a:t>
              </a:r>
              <a:endParaRPr lang="zh-TW" altLang="en-US"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extLst>
                      <p:ext uri="{D42A27DB-BD31-4B8C-83A1-F6EECF244321}">
                        <p14:modId xmlns:p14="http://schemas.microsoft.com/office/powerpoint/2010/main" val="3195806633"/>
                      </p:ext>
                    </p:extLst>
                  </p:nvPr>
                </p:nvGraphicFramePr>
                <p:xfrm>
                  <a:off x="639400" y="4069993"/>
                  <a:ext cx="271462" cy="300037"/>
                </p:xfrm>
                <a:graphic>
                  <a:graphicData uri="http://schemas.openxmlformats.org/presentationml/2006/ole">
                    <mc:AlternateContent>
                      <mc:Choice xmlns:v="urn:schemas-microsoft-com:vml" Requires="v">
                        <p:oleObj spid="_x0000_s28250" name="方程式" r:id="rId3" imgW="126720" imgH="139680" progId="Equation.3">
                          <p:embed/>
                        </p:oleObj>
                      </mc:Choice>
                      <mc:Fallback>
                        <p:oleObj name="方程式" r:id="rId3" imgW="126720" imgH="139680" progId="Equation.3">
                          <p:embed/>
                          <p:pic>
                            <p:nvPicPr>
                              <p:cNvPr id="0" name=""/>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extLst>
                      <p:ext uri="{D42A27DB-BD31-4B8C-83A1-F6EECF244321}">
                        <p14:modId xmlns:p14="http://schemas.microsoft.com/office/powerpoint/2010/main" val="1372033741"/>
                      </p:ext>
                    </p:extLst>
                  </p:nvPr>
                </p:nvGraphicFramePr>
                <p:xfrm>
                  <a:off x="686445" y="4653183"/>
                  <a:ext cx="188913" cy="352425"/>
                </p:xfrm>
                <a:graphic>
                  <a:graphicData uri="http://schemas.openxmlformats.org/presentationml/2006/ole">
                    <mc:AlternateContent>
                      <mc:Choice xmlns:v="urn:schemas-microsoft-com:vml" Requires="v">
                        <p:oleObj spid="_x0000_s28251" name="方程式" r:id="rId7" imgW="88560" imgH="164880" progId="Equation.3">
                          <p:embed/>
                        </p:oleObj>
                      </mc:Choice>
                      <mc:Fallback>
                        <p:oleObj name="方程式" r:id="rId7" imgW="88560" imgH="164880" progId="Equation.3">
                          <p:embed/>
                          <p:pic>
                            <p:nvPicPr>
                              <p:cNvPr id="0" name=""/>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ext uri="{D42A27DB-BD31-4B8C-83A1-F6EECF244321}">
                        <p14:modId xmlns:p14="http://schemas.microsoft.com/office/powerpoint/2010/main" val="3097357816"/>
                      </p:ext>
                    </p:extLst>
                  </p:nvPr>
                </p:nvGraphicFramePr>
                <p:xfrm>
                  <a:off x="647192" y="4641200"/>
                  <a:ext cx="269875" cy="379412"/>
                </p:xfrm>
                <a:graphic>
                  <a:graphicData uri="http://schemas.openxmlformats.org/presentationml/2006/ole">
                    <mc:AlternateContent>
                      <mc:Choice xmlns:v="urn:schemas-microsoft-com:vml" Requires="v">
                        <p:oleObj spid="_x0000_s27879"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smtClean="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5023412" y="251286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5023412" y="2512864"/>
                <a:ext cx="238847" cy="369332"/>
              </a:xfrm>
              <a:prstGeom prst="rect">
                <a:avLst/>
              </a:prstGeom>
              <a:blipFill rotWithShape="0">
                <a:blip r:embed="rId17"/>
                <a:stretch>
                  <a:fillRect l="-28205" r="-33333"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191292" y="305066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191292" y="3050669"/>
                <a:ext cx="238848" cy="369332"/>
              </a:xfrm>
              <a:prstGeom prst="rect">
                <a:avLst/>
              </a:prstGeom>
              <a:blipFill rotWithShape="0">
                <a:blip r:embed="rId18"/>
                <a:stretch>
                  <a:fillRect l="-30769" r="-30769"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extLst>
                      <p:ext uri="{D42A27DB-BD31-4B8C-83A1-F6EECF244321}">
                        <p14:modId xmlns:p14="http://schemas.microsoft.com/office/powerpoint/2010/main" val="2081887252"/>
                      </p:ext>
                    </p:extLst>
                  </p:nvPr>
                </p:nvGraphicFramePr>
                <p:xfrm>
                  <a:off x="640112" y="4069919"/>
                  <a:ext cx="271462" cy="300037"/>
                </p:xfrm>
                <a:graphic>
                  <a:graphicData uri="http://schemas.openxmlformats.org/presentationml/2006/ole">
                    <mc:AlternateContent>
                      <mc:Choice xmlns:v="urn:schemas-microsoft-com:vml" Requires="v">
                        <p:oleObj spid="_x0000_s28252" name="方程式" r:id="rId22" imgW="126720" imgH="139680" progId="Equation.3">
                          <p:embed/>
                        </p:oleObj>
                      </mc:Choice>
                      <mc:Fallback>
                        <p:oleObj name="方程式" r:id="rId22" imgW="126720" imgH="139680" progId="Equation.3">
                          <p:embed/>
                          <p:pic>
                            <p:nvPicPr>
                              <p:cNvPr id="0" name=""/>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ext uri="{D42A27DB-BD31-4B8C-83A1-F6EECF244321}">
                        <p14:modId xmlns:p14="http://schemas.microsoft.com/office/powerpoint/2010/main" val="2081887252"/>
                      </p:ext>
                    </p:extLst>
                  </p:nvPr>
                </p:nvGraphicFramePr>
                <p:xfrm>
                  <a:off x="640112" y="4069919"/>
                  <a:ext cx="271462" cy="300037"/>
                </p:xfrm>
                <a:graphic>
                  <a:graphicData uri="http://schemas.openxmlformats.org/presentationml/2006/ole">
                    <mc:AlternateContent>
                      <mc:Choice xmlns:v="urn:schemas-microsoft-com:vml" Requires="v">
                        <p:oleObj spid="_x0000_s27880"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extLst>
                      <p:ext uri="{D42A27DB-BD31-4B8C-83A1-F6EECF244321}">
                        <p14:modId xmlns:p14="http://schemas.microsoft.com/office/powerpoint/2010/main" val="2444729993"/>
                      </p:ext>
                    </p:extLst>
                  </p:nvPr>
                </p:nvGraphicFramePr>
                <p:xfrm>
                  <a:off x="668926" y="4624766"/>
                  <a:ext cx="188912" cy="354013"/>
                </p:xfrm>
                <a:graphic>
                  <a:graphicData uri="http://schemas.openxmlformats.org/presentationml/2006/ole">
                    <mc:AlternateContent>
                      <mc:Choice xmlns:v="urn:schemas-microsoft-com:vml" Requires="v">
                        <p:oleObj spid="_x0000_s28253" name="方程式" r:id="rId26" imgW="88560" imgH="164880" progId="Equation.3">
                          <p:embed/>
                        </p:oleObj>
                      </mc:Choice>
                      <mc:Fallback>
                        <p:oleObj name="方程式" r:id="rId26" imgW="88560" imgH="164880" progId="Equation.3">
                          <p:embed/>
                          <p:pic>
                            <p:nvPicPr>
                              <p:cNvPr id="0" name=""/>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ext uri="{D42A27DB-BD31-4B8C-83A1-F6EECF244321}">
                        <p14:modId xmlns:p14="http://schemas.microsoft.com/office/powerpoint/2010/main" val="2444729993"/>
                      </p:ext>
                    </p:extLst>
                  </p:nvPr>
                </p:nvGraphicFramePr>
                <p:xfrm>
                  <a:off x="668926" y="4624766"/>
                  <a:ext cx="188912" cy="354013"/>
                </p:xfrm>
                <a:graphic>
                  <a:graphicData uri="http://schemas.openxmlformats.org/presentationml/2006/ole">
                    <mc:AlternateContent>
                      <mc:Choice xmlns:v="urn:schemas-microsoft-com:vml" Requires="v">
                        <p:oleObj spid="_x0000_s27881"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smtClean="0"/>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err="1" smtClean="0"/>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772051" y="4370062"/>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281910" y="5347721"/>
            <a:ext cx="15782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81910" y="5415293"/>
            <a:ext cx="231884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文字方塊 117"/>
              <p:cNvSpPr txBox="1"/>
              <p:nvPr/>
            </p:nvSpPr>
            <p:spPr>
              <a:xfrm>
                <a:off x="6851910" y="5535181"/>
                <a:ext cx="754374" cy="369332"/>
              </a:xfrm>
              <a:prstGeom prst="rect">
                <a:avLst/>
              </a:prstGeom>
              <a:noFill/>
            </p:spPr>
            <p:txBody>
              <a:bodyPr wrap="none" lIns="0" tIns="0" rIns="0" bIns="0" rtlCol="0">
                <a:spAutoFit/>
              </a:bodyPr>
              <a:lstStyle/>
              <a:p>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oMath>
                </a14:m>
                <a:r>
                  <a:rPr lang="en-US" altLang="zh-TW" sz="2400" dirty="0" smtClean="0"/>
                  <a:t>0</a:t>
                </a:r>
                <a:endParaRPr lang="zh-TW" altLang="en-US" sz="2400" dirty="0"/>
              </a:p>
            </p:txBody>
          </p:sp>
        </mc:Choice>
        <mc:Fallback xmlns="">
          <p:sp>
            <p:nvSpPr>
              <p:cNvPr id="118" name="文字方塊 117"/>
              <p:cNvSpPr txBox="1">
                <a:spLocks noRot="1" noChangeAspect="1" noMove="1" noResize="1" noEditPoints="1" noAdjustHandles="1" noChangeArrowheads="1" noChangeShapeType="1" noTextEdit="1"/>
              </p:cNvSpPr>
              <p:nvPr/>
            </p:nvSpPr>
            <p:spPr>
              <a:xfrm>
                <a:off x="6851910" y="5535181"/>
                <a:ext cx="754374" cy="369332"/>
              </a:xfrm>
              <a:prstGeom prst="rect">
                <a:avLst/>
              </a:prstGeom>
              <a:blipFill rotWithShape="0">
                <a:blip r:embed="rId37"/>
                <a:stretch>
                  <a:fillRect l="-9677" t="-24590" r="-23387" b="-491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597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07" grpId="0"/>
      <p:bldP spid="108" grpId="0"/>
      <p:bldP spid="109" grpId="0"/>
      <p:bldP spid="92" grpId="0"/>
      <p:bldP spid="98" grpId="0"/>
      <p:bldP spid="99" grpId="0"/>
      <p:bldP spid="97" grpId="0"/>
      <p:bldP spid="105" grpId="0"/>
      <p:bldP spid="112" grpId="0"/>
      <p:bldP spid="1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Maxout</a:t>
            </a:r>
            <a:r>
              <a:rPr lang="en-US" altLang="zh-TW" dirty="0" smtClean="0"/>
              <a:t> – </a:t>
            </a:r>
            <a:r>
              <a:rPr lang="en-US" altLang="zh-TW" dirty="0" err="1" smtClean="0"/>
              <a:t>ReLU</a:t>
            </a:r>
            <a:r>
              <a:rPr lang="en-US" altLang="zh-TW" dirty="0" smtClean="0"/>
              <a:t> is special case</a:t>
            </a:r>
            <a:endParaRPr lang="zh-TW" altLang="en-US" dirty="0"/>
          </a:p>
        </p:txBody>
      </p:sp>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Max</a:t>
              </a:r>
              <a:endParaRPr lang="zh-TW" altLang="en-US"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extLst/>
                  </p:nvPr>
                </p:nvGraphicFramePr>
                <p:xfrm>
                  <a:off x="639400" y="4069993"/>
                  <a:ext cx="271462" cy="300037"/>
                </p:xfrm>
                <a:graphic>
                  <a:graphicData uri="http://schemas.openxmlformats.org/presentationml/2006/ole">
                    <mc:AlternateContent>
                      <mc:Choice xmlns:v="urn:schemas-microsoft-com:vml" Requires="v">
                        <p:oleObj spid="_x0000_s58782" name="方程式" r:id="rId3" imgW="126720" imgH="139680" progId="Equation.3">
                          <p:embed/>
                        </p:oleObj>
                      </mc:Choice>
                      <mc:Fallback>
                        <p:oleObj name="方程式" r:id="rId3" imgW="126720" imgH="139680" progId="Equation.3">
                          <p:embed/>
                          <p:pic>
                            <p:nvPicPr>
                              <p:cNvPr id="0" name=""/>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extLst>
                      <p:ext uri="{D42A27DB-BD31-4B8C-83A1-F6EECF244321}">
                        <p14:modId xmlns:p14="http://schemas.microsoft.com/office/powerpoint/2010/main" val="4288142937"/>
                      </p:ext>
                    </p:extLst>
                  </p:nvPr>
                </p:nvGraphicFramePr>
                <p:xfrm>
                  <a:off x="686445" y="4653183"/>
                  <a:ext cx="188913" cy="352425"/>
                </p:xfrm>
                <a:graphic>
                  <a:graphicData uri="http://schemas.openxmlformats.org/presentationml/2006/ole">
                    <mc:AlternateContent>
                      <mc:Choice xmlns:v="urn:schemas-microsoft-com:vml" Requires="v">
                        <p:oleObj spid="_x0000_s58783" name="方程式" r:id="rId7" imgW="88560" imgH="164880" progId="Equation.3">
                          <p:embed/>
                        </p:oleObj>
                      </mc:Choice>
                      <mc:Fallback>
                        <p:oleObj name="方程式" r:id="rId7" imgW="88560" imgH="164880" progId="Equation.3">
                          <p:embed/>
                          <p:pic>
                            <p:nvPicPr>
                              <p:cNvPr id="0" name=""/>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nvPr>
                </p:nvGraphicFramePr>
                <p:xfrm>
                  <a:off x="647192" y="4641200"/>
                  <a:ext cx="269875" cy="379412"/>
                </p:xfrm>
                <a:graphic>
                  <a:graphicData uri="http://schemas.openxmlformats.org/presentationml/2006/ole">
                    <mc:AlternateContent>
                      <mc:Choice xmlns:v="urn:schemas-microsoft-com:vml" Requires="v">
                        <p:oleObj spid="_x0000_s58411"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smtClean="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4921562" y="2716760"/>
                <a:ext cx="4082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𝑤</m:t>
                          </m:r>
                        </m:e>
                        <m:sup>
                          <m:r>
                            <a:rPr lang="en-US" altLang="zh-TW" sz="2400" b="0" i="1" smtClean="0">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4921562" y="2716760"/>
                <a:ext cx="408252" cy="369332"/>
              </a:xfrm>
              <a:prstGeom prst="rect">
                <a:avLst/>
              </a:prstGeom>
              <a:blipFill rotWithShape="0">
                <a:blip r:embed="rId17"/>
                <a:stretch>
                  <a:fillRect l="-8955" r="-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250673" y="3151524"/>
                <a:ext cx="3382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𝑏</m:t>
                          </m:r>
                        </m:e>
                        <m:sup>
                          <m:r>
                            <a:rPr lang="en-US" altLang="zh-TW" sz="2400" b="0" i="1" smtClean="0">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250673" y="3151524"/>
                <a:ext cx="338298" cy="369332"/>
              </a:xfrm>
              <a:prstGeom prst="rect">
                <a:avLst/>
              </a:prstGeom>
              <a:blipFill rotWithShape="0">
                <a:blip r:embed="rId18"/>
                <a:stretch>
                  <a:fillRect l="-21429" r="-1786"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58784" name="方程式" r:id="rId22" imgW="126720" imgH="139680" progId="Equation.3">
                          <p:embed/>
                        </p:oleObj>
                      </mc:Choice>
                      <mc:Fallback>
                        <p:oleObj name="方程式" r:id="rId22" imgW="126720" imgH="139680" progId="Equation.3">
                          <p:embed/>
                          <p:pic>
                            <p:nvPicPr>
                              <p:cNvPr id="0" name=""/>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58412"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58785" name="方程式" r:id="rId26" imgW="88560" imgH="164880" progId="Equation.3">
                          <p:embed/>
                        </p:oleObj>
                      </mc:Choice>
                      <mc:Fallback>
                        <p:oleObj name="方程式" r:id="rId26" imgW="88560" imgH="164880" progId="Equation.3">
                          <p:embed/>
                          <p:pic>
                            <p:nvPicPr>
                              <p:cNvPr id="0" name=""/>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58413"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smtClean="0"/>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err="1" smtClean="0"/>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547442" y="4370062"/>
            <a:ext cx="1183839" cy="133201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375853" y="5099748"/>
            <a:ext cx="1139444" cy="61049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50673" y="5106466"/>
            <a:ext cx="1876824" cy="10185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字方塊 92"/>
              <p:cNvSpPr txBox="1"/>
              <p:nvPr/>
            </p:nvSpPr>
            <p:spPr>
              <a:xfrm>
                <a:off x="7127497" y="6060935"/>
                <a:ext cx="1900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127497" y="6060935"/>
                <a:ext cx="1900841" cy="369332"/>
              </a:xfrm>
              <a:prstGeom prst="rect">
                <a:avLst/>
              </a:prstGeom>
              <a:blipFill rotWithShape="0">
                <a:blip r:embed="rId37"/>
                <a:stretch>
                  <a:fillRect l="-1603" b="-13115"/>
                </a:stretch>
              </a:blipFill>
            </p:spPr>
            <p:txBody>
              <a:bodyPr/>
              <a:lstStyle/>
              <a:p>
                <a:r>
                  <a:rPr lang="zh-TW" altLang="en-US">
                    <a:noFill/>
                  </a:rPr>
                  <a:t> </a:t>
                </a:r>
              </a:p>
            </p:txBody>
          </p:sp>
        </mc:Fallback>
      </mc:AlternateContent>
      <p:sp>
        <p:nvSpPr>
          <p:cNvPr id="32" name="矩形 31"/>
          <p:cNvSpPr/>
          <p:nvPr/>
        </p:nvSpPr>
        <p:spPr>
          <a:xfrm>
            <a:off x="5588971" y="3330245"/>
            <a:ext cx="3439367"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TW" sz="2800" dirty="0"/>
              <a:t>Learnable Activation Function</a:t>
            </a:r>
            <a:endParaRPr lang="zh-TW" altLang="en-US" sz="2800" dirty="0"/>
          </a:p>
        </p:txBody>
      </p:sp>
    </p:spTree>
    <p:extLst>
      <p:ext uri="{BB962C8B-B14F-4D97-AF65-F5344CB8AC3E}">
        <p14:creationId xmlns:p14="http://schemas.microsoft.com/office/powerpoint/2010/main" val="379019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97" grpId="0"/>
      <p:bldP spid="105" grpId="0"/>
      <p:bldP spid="112" grpId="0"/>
      <p:bldP spid="93" grpId="0"/>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Maxout</a:t>
            </a:r>
            <a:r>
              <a:rPr lang="en-US" altLang="zh-TW" dirty="0" smtClean="0"/>
              <a:t> - Training</a:t>
            </a:r>
            <a:endParaRPr lang="zh-TW" altLang="en-US" dirty="0"/>
          </a:p>
        </p:txBody>
      </p:sp>
      <p:sp>
        <p:nvSpPr>
          <p:cNvPr id="3" name="內容版面配置區 2"/>
          <p:cNvSpPr>
            <a:spLocks noGrp="1"/>
          </p:cNvSpPr>
          <p:nvPr>
            <p:ph idx="1"/>
          </p:nvPr>
        </p:nvSpPr>
        <p:spPr/>
        <p:txBody>
          <a:bodyPr/>
          <a:lstStyle/>
          <a:p>
            <a:r>
              <a:rPr lang="en-US" altLang="zh-TW" dirty="0" smtClean="0"/>
              <a:t>Given a training data x, we know which z would be the max</a:t>
            </a:r>
            <a:endParaRPr lang="zh-TW" altLang="en-US" dirty="0"/>
          </a:p>
        </p:txBody>
      </p:sp>
      <p:sp>
        <p:nvSpPr>
          <p:cNvPr id="4" name="矩形 3"/>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橢圓 5"/>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 name="橢圓 8"/>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9"/>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矩形 1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矩形 11"/>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Max</a:t>
            </a:r>
            <a:endParaRPr lang="zh-TW" altLang="en-US" dirty="0"/>
          </a:p>
        </p:txBody>
      </p:sp>
      <p:grpSp>
        <p:nvGrpSpPr>
          <p:cNvPr id="14" name="群組 13"/>
          <p:cNvGrpSpPr/>
          <p:nvPr/>
        </p:nvGrpSpPr>
        <p:grpSpPr>
          <a:xfrm>
            <a:off x="529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2136279967"/>
                </p:ext>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56530"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531452" y="4238061"/>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1763948960"/>
                </p:ext>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56531"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44282" y="2734478"/>
            <a:ext cx="1134648" cy="461665"/>
          </a:xfrm>
          <a:prstGeom prst="rect">
            <a:avLst/>
          </a:prstGeom>
          <a:noFill/>
        </p:spPr>
        <p:txBody>
          <a:bodyPr wrap="square" rtlCol="0">
            <a:spAutoFit/>
          </a:bodyPr>
          <a:lstStyle/>
          <a:p>
            <a:pPr algn="ctr"/>
            <a:r>
              <a:rPr lang="en-US" altLang="zh-TW" sz="2400" dirty="0" smtClean="0"/>
              <a:t>Input</a:t>
            </a:r>
          </a:p>
        </p:txBody>
      </p:sp>
      <p:sp>
        <p:nvSpPr>
          <p:cNvPr id="21" name="橢圓 20"/>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Max</a:t>
            </a:r>
            <a:endParaRPr lang="zh-TW" altLang="en-US" dirty="0"/>
          </a:p>
        </p:txBody>
      </p:sp>
      <mc:AlternateContent xmlns:mc="http://schemas.openxmlformats.org/markup-compatibility/2006" xmlns:a14="http://schemas.microsoft.com/office/drawing/2010/main">
        <mc:Choice Requires="a14">
          <p:sp>
            <p:nvSpPr>
              <p:cNvPr id="22" name="文字方塊 21"/>
              <p:cNvSpPr txBox="1"/>
              <p:nvPr/>
            </p:nvSpPr>
            <p:spPr>
              <a:xfrm>
                <a:off x="555265" y="4905634"/>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55265" y="4905634"/>
                <a:ext cx="283411" cy="430887"/>
              </a:xfrm>
              <a:prstGeom prst="rect">
                <a:avLst/>
              </a:prstGeom>
              <a:blipFill rotWithShape="0">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1977455"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27"/>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1988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4" name="文字方塊 33"/>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1987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文字方塊 39"/>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1986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文字方塊 45"/>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字方塊 46"/>
              <p:cNvSpPr txBox="1"/>
              <p:nvPr/>
            </p:nvSpPr>
            <p:spPr>
              <a:xfrm>
                <a:off x="4545038" y="3036457"/>
                <a:ext cx="383951"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4545038" y="3036457"/>
                <a:ext cx="383951" cy="372859"/>
              </a:xfrm>
              <a:prstGeom prst="rect">
                <a:avLst/>
              </a:prstGeom>
              <a:blipFill rotWithShape="0">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531978" y="4847629"/>
                <a:ext cx="38395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531978" y="4847629"/>
                <a:ext cx="383951" cy="373564"/>
              </a:xfrm>
              <a:prstGeom prst="rect">
                <a:avLst/>
              </a:prstGeom>
              <a:blipFill rotWithShape="0">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smtClean="0"/>
              <a:t>Max</a:t>
            </a:r>
            <a:endParaRPr lang="zh-TW" altLang="en-US" dirty="0"/>
          </a:p>
        </p:txBody>
      </p:sp>
      <p:sp>
        <p:nvSpPr>
          <p:cNvPr id="50" name="橢圓 49"/>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smtClean="0"/>
              <a:t>Max</a:t>
            </a:r>
            <a:endParaRPr lang="zh-TW" altLang="en-US" dirty="0"/>
          </a:p>
        </p:txBody>
      </p:sp>
      <p:grpSp>
        <p:nvGrpSpPr>
          <p:cNvPr id="51" name="群組 50"/>
          <p:cNvGrpSpPr/>
          <p:nvPr/>
        </p:nvGrpSpPr>
        <p:grpSpPr>
          <a:xfrm>
            <a:off x="5813804"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6" name="文字方塊 55"/>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5825336"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文字方塊 61"/>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5824317"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8" name="文字方塊 67"/>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5822497"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文字方塊 73"/>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文字方塊 74"/>
              <p:cNvSpPr txBox="1"/>
              <p:nvPr/>
            </p:nvSpPr>
            <p:spPr>
              <a:xfrm>
                <a:off x="8381387" y="3036457"/>
                <a:ext cx="390555"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8381387" y="3036457"/>
                <a:ext cx="390555" cy="373628"/>
              </a:xfrm>
              <a:prstGeom prst="rect">
                <a:avLst/>
              </a:prstGeom>
              <a:blipFill rotWithShape="0">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8368327" y="4847629"/>
                <a:ext cx="39055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8368327" y="4847629"/>
                <a:ext cx="390556" cy="374333"/>
              </a:xfrm>
              <a:prstGeom prst="rect">
                <a:avLst/>
              </a:prstGeom>
              <a:blipFill rotWithShape="0">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521544" y="5336521"/>
                <a:ext cx="450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521544" y="5336521"/>
                <a:ext cx="450380" cy="430887"/>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8323529" y="5295391"/>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8323529" y="5295391"/>
                <a:ext cx="458074" cy="430887"/>
              </a:xfrm>
              <a:prstGeom prst="rect">
                <a:avLst/>
              </a:prstGeom>
              <a:blipFill rotWithShape="0">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82"/>
              <p:cNvSpPr txBox="1"/>
              <p:nvPr/>
            </p:nvSpPr>
            <p:spPr>
              <a:xfrm>
                <a:off x="3255793" y="3579480"/>
                <a:ext cx="1353639" cy="311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r>
                                <a:rPr lang="en-US" altLang="zh-TW" sz="2000" i="1">
                                  <a:latin typeface="Cambria Math" panose="02040503050406030204" pitchFamily="18" charset="0"/>
                                </a:rPr>
                                <m:t>1</m:t>
                              </m:r>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r>
                                <a:rPr lang="en-US" altLang="zh-TW" sz="2000" i="1">
                                  <a:latin typeface="Cambria Math" panose="02040503050406030204" pitchFamily="18" charset="0"/>
                                </a:rPr>
                                <m:t>1</m:t>
                              </m:r>
                            </m:sup>
                          </m:sSubSup>
                        </m:e>
                      </m:d>
                    </m:oMath>
                  </m:oMathPara>
                </a14:m>
                <a:endParaRPr lang="zh-TW" altLang="en-US" sz="20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3255793" y="3579480"/>
                <a:ext cx="1353639" cy="311239"/>
              </a:xfrm>
              <a:prstGeom prst="rect">
                <a:avLst/>
              </a:prstGeom>
              <a:blipFill rotWithShape="0">
                <a:blip r:embed="rId23"/>
                <a:stretch>
                  <a:fillRect l="-1802" b="-19608"/>
                </a:stretch>
              </a:blipFill>
            </p:spPr>
            <p:txBody>
              <a:bodyPr/>
              <a:lstStyle/>
              <a:p>
                <a:r>
                  <a:rPr lang="zh-TW" altLang="en-US">
                    <a:noFill/>
                  </a:rPr>
                  <a:t> </a:t>
                </a:r>
              </a:p>
            </p:txBody>
          </p:sp>
        </mc:Fallback>
      </mc:AlternateContent>
      <p:cxnSp>
        <p:nvCxnSpPr>
          <p:cNvPr id="84" name="直線單箭頭接點 83"/>
          <p:cNvCxnSpPr>
            <a:endCxn id="27"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4928989" y="2802302"/>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4928989" y="3222887"/>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4928989" y="3222887"/>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4928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4915929"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4915929"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4915929" y="5034411"/>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4915929" y="4534264"/>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53" idx="3"/>
            <a:endCxn id="49" idx="2"/>
          </p:cNvCxnSpPr>
          <p:nvPr/>
        </p:nvCxnSpPr>
        <p:spPr>
          <a:xfrm>
            <a:off x="6813349" y="2782990"/>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71" idx="3"/>
            <a:endCxn id="50" idx="2"/>
          </p:cNvCxnSpPr>
          <p:nvPr/>
        </p:nvCxnSpPr>
        <p:spPr>
          <a:xfrm flipV="1">
            <a:off x="6822042" y="5049442"/>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2965459" y="4567489"/>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2584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2590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6459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6440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35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 Training</a:t>
            </a:r>
            <a:endParaRPr lang="zh-TW" altLang="en-US" dirty="0"/>
          </a:p>
        </p:txBody>
      </p:sp>
      <p:sp>
        <p:nvSpPr>
          <p:cNvPr id="3" name="內容版面配置區 2"/>
          <p:cNvSpPr>
            <a:spLocks noGrp="1"/>
          </p:cNvSpPr>
          <p:nvPr>
            <p:ph idx="1"/>
          </p:nvPr>
        </p:nvSpPr>
        <p:spPr>
          <a:xfrm>
            <a:off x="628650" y="1825624"/>
            <a:ext cx="7886700" cy="5184775"/>
          </a:xfrm>
        </p:spPr>
        <p:txBody>
          <a:bodyPr/>
          <a:lstStyle/>
          <a:p>
            <a:r>
              <a:rPr lang="en-US" altLang="zh-TW" dirty="0"/>
              <a:t>Given a training data x, we know which z would be the max</a:t>
            </a:r>
            <a:endParaRPr lang="zh-TW" altLang="en-US" dirty="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Train this thin and linear network</a:t>
            </a:r>
            <a:endParaRPr lang="en-US" altLang="zh-TW" dirty="0"/>
          </a:p>
          <a:p>
            <a:endParaRPr lang="zh-TW" altLang="en-US" dirty="0"/>
          </a:p>
        </p:txBody>
      </p:sp>
      <p:sp>
        <p:nvSpPr>
          <p:cNvPr id="4" name="矩形 3"/>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橢圓 5"/>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 name="橢圓 8"/>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9"/>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矩形 1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矩形 11"/>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grpSp>
        <p:nvGrpSpPr>
          <p:cNvPr id="14" name="群組 13"/>
          <p:cNvGrpSpPr/>
          <p:nvPr/>
        </p:nvGrpSpPr>
        <p:grpSpPr>
          <a:xfrm>
            <a:off x="529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57556"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531452" y="4238061"/>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57557"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44282" y="2734478"/>
            <a:ext cx="1134648" cy="461665"/>
          </a:xfrm>
          <a:prstGeom prst="rect">
            <a:avLst/>
          </a:prstGeom>
          <a:noFill/>
        </p:spPr>
        <p:txBody>
          <a:bodyPr wrap="square" rtlCol="0">
            <a:spAutoFit/>
          </a:bodyPr>
          <a:lstStyle/>
          <a:p>
            <a:pPr algn="ctr"/>
            <a:r>
              <a:rPr lang="en-US" altLang="zh-TW" sz="2400" dirty="0" smtClean="0"/>
              <a:t>Input</a:t>
            </a:r>
          </a:p>
        </p:txBody>
      </p:sp>
      <p:sp>
        <p:nvSpPr>
          <p:cNvPr id="21" name="橢圓 20"/>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 name="文字方塊 21"/>
              <p:cNvSpPr txBox="1"/>
              <p:nvPr/>
            </p:nvSpPr>
            <p:spPr>
              <a:xfrm>
                <a:off x="555265" y="4905634"/>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55265" y="4905634"/>
                <a:ext cx="283411" cy="430887"/>
              </a:xfrm>
              <a:prstGeom prst="rect">
                <a:avLst/>
              </a:prstGeom>
              <a:blipFill rotWithShape="0">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1977455"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27"/>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1988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4" name="文字方塊 33"/>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1987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文字方塊 39"/>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1986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文字方塊 45"/>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字方塊 46"/>
              <p:cNvSpPr txBox="1"/>
              <p:nvPr/>
            </p:nvSpPr>
            <p:spPr>
              <a:xfrm>
                <a:off x="4545038" y="3036457"/>
                <a:ext cx="383951"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4545038" y="3036457"/>
                <a:ext cx="383951" cy="372859"/>
              </a:xfrm>
              <a:prstGeom prst="rect">
                <a:avLst/>
              </a:prstGeom>
              <a:blipFill rotWithShape="0">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531978" y="4847629"/>
                <a:ext cx="38395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531978" y="4847629"/>
                <a:ext cx="383951" cy="373564"/>
              </a:xfrm>
              <a:prstGeom prst="rect">
                <a:avLst/>
              </a:prstGeom>
              <a:blipFill rotWithShape="0">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50" name="橢圓 49"/>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grpSp>
        <p:nvGrpSpPr>
          <p:cNvPr id="51" name="群組 50"/>
          <p:cNvGrpSpPr/>
          <p:nvPr/>
        </p:nvGrpSpPr>
        <p:grpSpPr>
          <a:xfrm>
            <a:off x="5813804"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6" name="文字方塊 55"/>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5825336"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文字方塊 61"/>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5824317"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8" name="文字方塊 67"/>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5822497"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文字方塊 73"/>
              <p:cNvSpPr txBox="1"/>
              <p:nvPr/>
            </p:nvSpPr>
            <p:spPr>
              <a:xfrm>
                <a:off x="3530355" y="2481252"/>
                <a:ext cx="300037" cy="523220"/>
              </a:xfrm>
              <a:prstGeom prst="rect">
                <a:avLst/>
              </a:prstGeom>
              <a:noFill/>
            </p:spPr>
            <p:txBody>
              <a:bodyPr wrap="square" rtlCol="0">
                <a:spAutoFit/>
              </a:bodyPr>
              <a:lstStyle/>
              <a:p>
                <a:pPr algn="ctr"/>
                <a:r>
                  <a:rPr lang="en-US" altLang="zh-TW" sz="2800" dirty="0" smtClean="0"/>
                  <a:t>+</a:t>
                </a:r>
                <a:endParaRPr lang="zh-TW" altLang="en-US" sz="2800" dirty="0"/>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文字方塊 74"/>
              <p:cNvSpPr txBox="1"/>
              <p:nvPr/>
            </p:nvSpPr>
            <p:spPr>
              <a:xfrm>
                <a:off x="8381387" y="3036457"/>
                <a:ext cx="390555"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8381387" y="3036457"/>
                <a:ext cx="390555" cy="373628"/>
              </a:xfrm>
              <a:prstGeom prst="rect">
                <a:avLst/>
              </a:prstGeom>
              <a:blipFill rotWithShape="0">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8368327" y="4847629"/>
                <a:ext cx="39055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8368327" y="4847629"/>
                <a:ext cx="390556" cy="374333"/>
              </a:xfrm>
              <a:prstGeom prst="rect">
                <a:avLst/>
              </a:prstGeom>
              <a:blipFill rotWithShape="0">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521544" y="5336521"/>
                <a:ext cx="450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521544" y="5336521"/>
                <a:ext cx="450380" cy="430887"/>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8323529" y="5295391"/>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𝑎</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8323529" y="5295391"/>
                <a:ext cx="458074" cy="430887"/>
              </a:xfrm>
              <a:prstGeom prst="rect">
                <a:avLst/>
              </a:prstGeom>
              <a:blipFill rotWithShape="0">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27"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872087" y="3655039"/>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4928989" y="2802302"/>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4928989" y="3222887"/>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4928989" y="3222887"/>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4928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4915929"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4915929"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4915929" y="5034411"/>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4915929" y="4534264"/>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2584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2590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6459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6440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3" name="直線接點 112"/>
          <p:cNvCxnSpPr/>
          <p:nvPr/>
        </p:nvCxnSpPr>
        <p:spPr>
          <a:xfrm flipH="1">
            <a:off x="3687962" y="3056322"/>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7541360" y="3064015"/>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flipH="1">
            <a:off x="3687895" y="4885254"/>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p:nvPr/>
        </p:nvCxnSpPr>
        <p:spPr>
          <a:xfrm flipH="1">
            <a:off x="7512228" y="4906458"/>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1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1"/>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9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rctx="PPT">
                                        <p:cTn id="50" dur="indefinite"/>
                                        <p:tgtEl>
                                          <p:spTgt spid="29"/>
                                        </p:tgtEl>
                                        <p:attrNameLst>
                                          <p:attrName>style.opacity</p:attrName>
                                        </p:attrNameLst>
                                      </p:cBhvr>
                                      <p:to>
                                        <p:strVal val="0.5"/>
                                      </p:to>
                                    </p:set>
                                    <p:animEffect filter="image" prLst="opacity: 0.5">
                                      <p:cBhvr rctx="IE">
                                        <p:cTn id="51" dur="indefinite"/>
                                        <p:tgtEl>
                                          <p:spTgt spid="29"/>
                                        </p:tgtEl>
                                      </p:cBhvr>
                                    </p:animEffect>
                                  </p:childTnLst>
                                </p:cTn>
                              </p:par>
                              <p:par>
                                <p:cTn id="52" presetID="9" presetClass="emph" presetSubtype="0" nodeType="withEffect">
                                  <p:stCondLst>
                                    <p:cond delay="0"/>
                                  </p:stCondLst>
                                  <p:childTnLst>
                                    <p:set>
                                      <p:cBhvr rctx="PPT">
                                        <p:cTn id="53" dur="indefinite"/>
                                        <p:tgtEl>
                                          <p:spTgt spid="85"/>
                                        </p:tgtEl>
                                        <p:attrNameLst>
                                          <p:attrName>style.opacity</p:attrName>
                                        </p:attrNameLst>
                                      </p:cBhvr>
                                      <p:to>
                                        <p:strVal val="0.5"/>
                                      </p:to>
                                    </p:set>
                                    <p:animEffect filter="image" prLst="opacity: 0.5">
                                      <p:cBhvr rctx="IE">
                                        <p:cTn id="54" dur="indefinite"/>
                                        <p:tgtEl>
                                          <p:spTgt spid="85"/>
                                        </p:tgtEl>
                                      </p:cBhvr>
                                    </p:animEffect>
                                  </p:childTnLst>
                                </p:cTn>
                              </p:par>
                              <p:par>
                                <p:cTn id="55" presetID="9" presetClass="emph" presetSubtype="0" nodeType="withEffect">
                                  <p:stCondLst>
                                    <p:cond delay="0"/>
                                  </p:stCondLst>
                                  <p:childTnLst>
                                    <p:set>
                                      <p:cBhvr rctx="PPT">
                                        <p:cTn id="56" dur="indefinite"/>
                                        <p:tgtEl>
                                          <p:spTgt spid="89"/>
                                        </p:tgtEl>
                                        <p:attrNameLst>
                                          <p:attrName>style.opacity</p:attrName>
                                        </p:attrNameLst>
                                      </p:cBhvr>
                                      <p:to>
                                        <p:strVal val="0.5"/>
                                      </p:to>
                                    </p:set>
                                    <p:animEffect filter="image" prLst="opacity: 0.5">
                                      <p:cBhvr rctx="IE">
                                        <p:cTn id="57" dur="indefinite"/>
                                        <p:tgtEl>
                                          <p:spTgt spid="89"/>
                                        </p:tgtEl>
                                      </p:cBhvr>
                                    </p:animEffec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422620011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73207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Cost Function</a:t>
            </a:r>
            <a:endParaRPr lang="zh-TW" altLang="en-US" dirty="0"/>
          </a:p>
        </p:txBody>
      </p:sp>
      <p:sp>
        <p:nvSpPr>
          <p:cNvPr id="4" name="橢圓 3"/>
          <p:cNvSpPr/>
          <p:nvPr/>
        </p:nvSpPr>
        <p:spPr>
          <a:xfrm>
            <a:off x="3179346" y="279321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 name="橢圓 4"/>
          <p:cNvSpPr/>
          <p:nvPr/>
        </p:nvSpPr>
        <p:spPr>
          <a:xfrm>
            <a:off x="3173328" y="354867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 name="橢圓 5"/>
          <p:cNvSpPr/>
          <p:nvPr/>
        </p:nvSpPr>
        <p:spPr>
          <a:xfrm>
            <a:off x="3180732" y="461849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 name="文字方塊 6"/>
          <p:cNvSpPr txBox="1"/>
          <p:nvPr/>
        </p:nvSpPr>
        <p:spPr>
          <a:xfrm rot="5400000">
            <a:off x="3199069" y="521678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8" name="文字方塊 7"/>
          <p:cNvSpPr txBox="1"/>
          <p:nvPr/>
        </p:nvSpPr>
        <p:spPr>
          <a:xfrm>
            <a:off x="2383358" y="1857880"/>
            <a:ext cx="2222991" cy="830997"/>
          </a:xfrm>
          <a:prstGeom prst="rect">
            <a:avLst/>
          </a:prstGeom>
          <a:noFill/>
        </p:spPr>
        <p:txBody>
          <a:bodyPr wrap="square" rtlCol="0">
            <a:spAutoFit/>
          </a:bodyPr>
          <a:lstStyle/>
          <a:p>
            <a:pPr algn="ctr"/>
            <a:r>
              <a:rPr lang="en-US" altLang="zh-TW" sz="2400" dirty="0" smtClean="0"/>
              <a:t>Layer L </a:t>
            </a:r>
          </a:p>
          <a:p>
            <a:pPr algn="ctr"/>
            <a:r>
              <a:rPr lang="en-US" altLang="zh-TW" sz="2400" dirty="0" smtClean="0"/>
              <a:t>(Output layer)</a:t>
            </a:r>
            <a:endParaRPr lang="zh-TW" altLang="en-US" sz="2400" dirty="0"/>
          </a:p>
        </p:txBody>
      </p:sp>
      <p:sp>
        <p:nvSpPr>
          <p:cNvPr id="9" name="文字方塊 8"/>
          <p:cNvSpPr txBox="1"/>
          <p:nvPr/>
        </p:nvSpPr>
        <p:spPr>
          <a:xfrm rot="5400000">
            <a:off x="3193014" y="412882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 name="橢圓 9"/>
          <p:cNvSpPr/>
          <p:nvPr/>
        </p:nvSpPr>
        <p:spPr>
          <a:xfrm>
            <a:off x="1289262" y="277191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 name="橢圓 10"/>
          <p:cNvSpPr/>
          <p:nvPr/>
        </p:nvSpPr>
        <p:spPr>
          <a:xfrm>
            <a:off x="1283244" y="352738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橢圓 11"/>
          <p:cNvSpPr/>
          <p:nvPr/>
        </p:nvSpPr>
        <p:spPr>
          <a:xfrm>
            <a:off x="1290648" y="459720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 name="文字方塊 12"/>
          <p:cNvSpPr txBox="1"/>
          <p:nvPr/>
        </p:nvSpPr>
        <p:spPr>
          <a:xfrm rot="5400000">
            <a:off x="1308985" y="519548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4" name="文字方塊 13"/>
          <p:cNvSpPr txBox="1"/>
          <p:nvPr/>
        </p:nvSpPr>
        <p:spPr>
          <a:xfrm rot="5400000">
            <a:off x="1302930" y="410753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5" name="文字方塊 14"/>
          <p:cNvSpPr txBox="1"/>
          <p:nvPr/>
        </p:nvSpPr>
        <p:spPr>
          <a:xfrm>
            <a:off x="830817" y="2196936"/>
            <a:ext cx="1489196" cy="461665"/>
          </a:xfrm>
          <a:prstGeom prst="rect">
            <a:avLst/>
          </a:prstGeom>
          <a:noFill/>
        </p:spPr>
        <p:txBody>
          <a:bodyPr wrap="square" rtlCol="0">
            <a:spAutoFit/>
          </a:bodyPr>
          <a:lstStyle/>
          <a:p>
            <a:pPr algn="ctr"/>
            <a:r>
              <a:rPr lang="en-US" altLang="zh-TW" sz="2400" dirty="0" smtClean="0"/>
              <a:t>Layer L-1 </a:t>
            </a:r>
          </a:p>
        </p:txBody>
      </p:sp>
      <p:graphicFrame>
        <p:nvGraphicFramePr>
          <p:cNvPr id="16" name="Object 12"/>
          <p:cNvGraphicFramePr>
            <a:graphicFrameLocks noChangeAspect="1"/>
          </p:cNvGraphicFramePr>
          <p:nvPr>
            <p:extLst>
              <p:ext uri="{D42A27DB-BD31-4B8C-83A1-F6EECF244321}">
                <p14:modId xmlns:p14="http://schemas.microsoft.com/office/powerpoint/2010/main" val="3829706908"/>
              </p:ext>
            </p:extLst>
          </p:nvPr>
        </p:nvGraphicFramePr>
        <p:xfrm>
          <a:off x="1489586" y="2870027"/>
          <a:ext cx="190501" cy="352425"/>
        </p:xfrm>
        <a:graphic>
          <a:graphicData uri="http://schemas.openxmlformats.org/presentationml/2006/ole">
            <mc:AlternateContent xmlns:mc="http://schemas.openxmlformats.org/markup-compatibility/2006">
              <mc:Choice xmlns:v="urn:schemas-microsoft-com:vml" Requires="v">
                <p:oleObj spid="_x0000_s85572" name="方程式" r:id="rId3" imgW="88560" imgH="164880" progId="Equation.3">
                  <p:embed/>
                </p:oleObj>
              </mc:Choice>
              <mc:Fallback>
                <p:oleObj name="方程式" r:id="rId3" imgW="88560" imgH="164880" progId="Equation.3">
                  <p:embed/>
                  <p:pic>
                    <p:nvPicPr>
                      <p:cNvPr id="0" name=""/>
                      <p:cNvPicPr>
                        <a:picLocks noChangeAspect="1" noChangeArrowheads="1"/>
                      </p:cNvPicPr>
                      <p:nvPr/>
                    </p:nvPicPr>
                    <p:blipFill>
                      <a:blip r:embed="rId4"/>
                      <a:srcRect/>
                      <a:stretch>
                        <a:fillRect/>
                      </a:stretch>
                    </p:blipFill>
                    <p:spPr bwMode="auto">
                      <a:xfrm>
                        <a:off x="1489586" y="2870027"/>
                        <a:ext cx="190501"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3152129918"/>
              </p:ext>
            </p:extLst>
          </p:nvPr>
        </p:nvGraphicFramePr>
        <p:xfrm>
          <a:off x="1456509" y="3621568"/>
          <a:ext cx="271463" cy="352425"/>
        </p:xfrm>
        <a:graphic>
          <a:graphicData uri="http://schemas.openxmlformats.org/presentationml/2006/ole">
            <mc:AlternateContent xmlns:mc="http://schemas.openxmlformats.org/markup-compatibility/2006">
              <mc:Choice xmlns:v="urn:schemas-microsoft-com:vml" Requires="v">
                <p:oleObj spid="_x0000_s85573" name="方程式" r:id="rId5" imgW="126720" imgH="164880" progId="Equation.3">
                  <p:embed/>
                </p:oleObj>
              </mc:Choice>
              <mc:Fallback>
                <p:oleObj name="方程式" r:id="rId5" imgW="126720" imgH="164880" progId="Equation.3">
                  <p:embed/>
                  <p:pic>
                    <p:nvPicPr>
                      <p:cNvPr id="0" name=""/>
                      <p:cNvPicPr>
                        <a:picLocks noChangeAspect="1" noChangeArrowheads="1"/>
                      </p:cNvPicPr>
                      <p:nvPr/>
                    </p:nvPicPr>
                    <p:blipFill>
                      <a:blip r:embed="rId6"/>
                      <a:srcRect/>
                      <a:stretch>
                        <a:fillRect/>
                      </a:stretch>
                    </p:blipFill>
                    <p:spPr bwMode="auto">
                      <a:xfrm>
                        <a:off x="1456509" y="3621568"/>
                        <a:ext cx="271463"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2"/>
          <p:cNvGraphicFramePr>
            <a:graphicFrameLocks noChangeAspect="1"/>
          </p:cNvGraphicFramePr>
          <p:nvPr>
            <p:extLst>
              <p:ext uri="{D42A27DB-BD31-4B8C-83A1-F6EECF244321}">
                <p14:modId xmlns:p14="http://schemas.microsoft.com/office/powerpoint/2010/main" val="4187417784"/>
              </p:ext>
            </p:extLst>
          </p:nvPr>
        </p:nvGraphicFramePr>
        <p:xfrm>
          <a:off x="3389746" y="4747953"/>
          <a:ext cx="190500" cy="352425"/>
        </p:xfrm>
        <a:graphic>
          <a:graphicData uri="http://schemas.openxmlformats.org/presentationml/2006/ole">
            <mc:AlternateContent xmlns:mc="http://schemas.openxmlformats.org/markup-compatibility/2006">
              <mc:Choice xmlns:v="urn:schemas-microsoft-com:vml" Requires="v">
                <p:oleObj spid="_x0000_s85574" name="方程式" r:id="rId7" imgW="88560" imgH="164880" progId="Equation.3">
                  <p:embed/>
                </p:oleObj>
              </mc:Choice>
              <mc:Fallback>
                <p:oleObj name="方程式" r:id="rId7" imgW="88560" imgH="164880" progId="Equation.3">
                  <p:embed/>
                  <p:pic>
                    <p:nvPicPr>
                      <p:cNvPr id="0" name=""/>
                      <p:cNvPicPr>
                        <a:picLocks noChangeAspect="1" noChangeArrowheads="1"/>
                      </p:cNvPicPr>
                      <p:nvPr/>
                    </p:nvPicPr>
                    <p:blipFill>
                      <a:blip r:embed="rId8"/>
                      <a:srcRect/>
                      <a:stretch>
                        <a:fillRect/>
                      </a:stretch>
                    </p:blipFill>
                    <p:spPr bwMode="auto">
                      <a:xfrm>
                        <a:off x="3389746" y="4747953"/>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2"/>
          <p:cNvGraphicFramePr>
            <a:graphicFrameLocks noChangeAspect="1"/>
          </p:cNvGraphicFramePr>
          <p:nvPr>
            <p:extLst>
              <p:ext uri="{D42A27DB-BD31-4B8C-83A1-F6EECF244321}">
                <p14:modId xmlns:p14="http://schemas.microsoft.com/office/powerpoint/2010/main" val="3667281279"/>
              </p:ext>
            </p:extLst>
          </p:nvPr>
        </p:nvGraphicFramePr>
        <p:xfrm>
          <a:off x="1441202" y="4716092"/>
          <a:ext cx="273050" cy="406400"/>
        </p:xfrm>
        <a:graphic>
          <a:graphicData uri="http://schemas.openxmlformats.org/presentationml/2006/ole">
            <mc:AlternateContent xmlns:mc="http://schemas.openxmlformats.org/markup-compatibility/2006">
              <mc:Choice xmlns:v="urn:schemas-microsoft-com:vml" Requires="v">
                <p:oleObj spid="_x0000_s85575" name="方程式" r:id="rId9" imgW="126720" imgH="190440" progId="Equation.3">
                  <p:embed/>
                </p:oleObj>
              </mc:Choice>
              <mc:Fallback>
                <p:oleObj name="方程式" r:id="rId9" imgW="126720" imgH="190440" progId="Equation.3">
                  <p:embed/>
                  <p:pic>
                    <p:nvPicPr>
                      <p:cNvPr id="0" name=""/>
                      <p:cNvPicPr>
                        <a:picLocks noChangeAspect="1" noChangeArrowheads="1"/>
                      </p:cNvPicPr>
                      <p:nvPr/>
                    </p:nvPicPr>
                    <p:blipFill>
                      <a:blip r:embed="rId10"/>
                      <a:srcRect/>
                      <a:stretch>
                        <a:fillRect/>
                      </a:stretch>
                    </p:blipFill>
                    <p:spPr bwMode="auto">
                      <a:xfrm>
                        <a:off x="1441202" y="4716092"/>
                        <a:ext cx="27305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2952427502"/>
              </p:ext>
            </p:extLst>
          </p:nvPr>
        </p:nvGraphicFramePr>
        <p:xfrm>
          <a:off x="3384443" y="2885920"/>
          <a:ext cx="190500" cy="352425"/>
        </p:xfrm>
        <a:graphic>
          <a:graphicData uri="http://schemas.openxmlformats.org/presentationml/2006/ole">
            <mc:AlternateContent xmlns:mc="http://schemas.openxmlformats.org/markup-compatibility/2006">
              <mc:Choice xmlns:v="urn:schemas-microsoft-com:vml" Requires="v">
                <p:oleObj spid="_x0000_s85576"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3384443" y="2885920"/>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ext uri="{D42A27DB-BD31-4B8C-83A1-F6EECF244321}">
                <p14:modId xmlns:p14="http://schemas.microsoft.com/office/powerpoint/2010/main" val="1596693534"/>
              </p:ext>
            </p:extLst>
          </p:nvPr>
        </p:nvGraphicFramePr>
        <p:xfrm>
          <a:off x="3356096" y="3652590"/>
          <a:ext cx="271462" cy="352425"/>
        </p:xfrm>
        <a:graphic>
          <a:graphicData uri="http://schemas.openxmlformats.org/presentationml/2006/ole">
            <mc:AlternateContent xmlns:mc="http://schemas.openxmlformats.org/markup-compatibility/2006">
              <mc:Choice xmlns:v="urn:schemas-microsoft-com:vml" Requires="v">
                <p:oleObj spid="_x0000_s85577" name="方程式" r:id="rId13" imgW="126720" imgH="164880" progId="Equation.3">
                  <p:embed/>
                </p:oleObj>
              </mc:Choice>
              <mc:Fallback>
                <p:oleObj name="方程式" r:id="rId13" imgW="126720" imgH="164880" progId="Equation.3">
                  <p:embed/>
                  <p:pic>
                    <p:nvPicPr>
                      <p:cNvPr id="0" name=""/>
                      <p:cNvPicPr>
                        <a:picLocks noChangeAspect="1" noChangeArrowheads="1"/>
                      </p:cNvPicPr>
                      <p:nvPr/>
                    </p:nvPicPr>
                    <p:blipFill>
                      <a:blip r:embed="rId14"/>
                      <a:srcRect/>
                      <a:stretch>
                        <a:fillRect/>
                      </a:stretch>
                    </p:blipFill>
                    <p:spPr bwMode="auto">
                      <a:xfrm>
                        <a:off x="3356096" y="3652590"/>
                        <a:ext cx="271462"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直線單箭頭接點 21"/>
          <p:cNvCxnSpPr/>
          <p:nvPr/>
        </p:nvCxnSpPr>
        <p:spPr>
          <a:xfrm>
            <a:off x="3794286" y="3044608"/>
            <a:ext cx="54904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 name="直線單箭頭接點 22"/>
          <p:cNvCxnSpPr/>
          <p:nvPr/>
        </p:nvCxnSpPr>
        <p:spPr>
          <a:xfrm>
            <a:off x="3766536" y="3817803"/>
            <a:ext cx="54904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p:cNvCxnSpPr/>
          <p:nvPr/>
        </p:nvCxnSpPr>
        <p:spPr>
          <a:xfrm>
            <a:off x="3785586" y="4919294"/>
            <a:ext cx="54904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5" name="直線單箭頭接點 24"/>
          <p:cNvCxnSpPr/>
          <p:nvPr/>
        </p:nvCxnSpPr>
        <p:spPr>
          <a:xfrm>
            <a:off x="1871699" y="4892768"/>
            <a:ext cx="13628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1904107" y="3785831"/>
            <a:ext cx="1315926" cy="10832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endCxn id="4" idx="2"/>
          </p:cNvCxnSpPr>
          <p:nvPr/>
        </p:nvCxnSpPr>
        <p:spPr>
          <a:xfrm flipV="1">
            <a:off x="1890954" y="3080290"/>
            <a:ext cx="1288392" cy="17887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endCxn id="4" idx="2"/>
          </p:cNvCxnSpPr>
          <p:nvPr/>
        </p:nvCxnSpPr>
        <p:spPr>
          <a:xfrm>
            <a:off x="1880914" y="3062132"/>
            <a:ext cx="1298432" cy="181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0" idx="6"/>
            <a:endCxn id="5" idx="2"/>
          </p:cNvCxnSpPr>
          <p:nvPr/>
        </p:nvCxnSpPr>
        <p:spPr>
          <a:xfrm>
            <a:off x="1863420" y="3058998"/>
            <a:ext cx="1309908" cy="7767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1" idx="6"/>
            <a:endCxn id="4" idx="2"/>
          </p:cNvCxnSpPr>
          <p:nvPr/>
        </p:nvCxnSpPr>
        <p:spPr>
          <a:xfrm flipV="1">
            <a:off x="1857402" y="3080290"/>
            <a:ext cx="1321944" cy="7341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endCxn id="5" idx="2"/>
          </p:cNvCxnSpPr>
          <p:nvPr/>
        </p:nvCxnSpPr>
        <p:spPr>
          <a:xfrm>
            <a:off x="1858206" y="3799186"/>
            <a:ext cx="1315122" cy="36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endCxn id="6" idx="2"/>
          </p:cNvCxnSpPr>
          <p:nvPr/>
        </p:nvCxnSpPr>
        <p:spPr>
          <a:xfrm>
            <a:off x="1904107" y="3839082"/>
            <a:ext cx="1276625" cy="10664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299207" y="2663254"/>
            <a:ext cx="403204" cy="307686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4" name="矩形 33"/>
          <p:cNvSpPr/>
          <p:nvPr/>
        </p:nvSpPr>
        <p:spPr>
          <a:xfrm>
            <a:off x="4347292" y="2689370"/>
            <a:ext cx="403204" cy="307686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5" name="Object 12"/>
          <p:cNvGraphicFramePr>
            <a:graphicFrameLocks noChangeAspect="1"/>
          </p:cNvGraphicFramePr>
          <p:nvPr>
            <p:extLst>
              <p:ext uri="{D42A27DB-BD31-4B8C-83A1-F6EECF244321}">
                <p14:modId xmlns:p14="http://schemas.microsoft.com/office/powerpoint/2010/main" val="1805985339"/>
              </p:ext>
            </p:extLst>
          </p:nvPr>
        </p:nvGraphicFramePr>
        <p:xfrm>
          <a:off x="4345542" y="2691426"/>
          <a:ext cx="379413" cy="488950"/>
        </p:xfrm>
        <a:graphic>
          <a:graphicData uri="http://schemas.openxmlformats.org/presentationml/2006/ole">
            <mc:AlternateContent xmlns:mc="http://schemas.openxmlformats.org/markup-compatibility/2006">
              <mc:Choice xmlns:v="urn:schemas-microsoft-com:vml" Requires="v">
                <p:oleObj spid="_x0000_s85578" name="方程式" r:id="rId15" imgW="177480" imgH="228600" progId="Equation.3">
                  <p:embed/>
                </p:oleObj>
              </mc:Choice>
              <mc:Fallback>
                <p:oleObj name="方程式" r:id="rId15" imgW="177480" imgH="228600" progId="Equation.3">
                  <p:embed/>
                  <p:pic>
                    <p:nvPicPr>
                      <p:cNvPr id="0" name=""/>
                      <p:cNvPicPr>
                        <a:picLocks noChangeAspect="1" noChangeArrowheads="1"/>
                      </p:cNvPicPr>
                      <p:nvPr/>
                    </p:nvPicPr>
                    <p:blipFill>
                      <a:blip r:embed="rId16"/>
                      <a:srcRect/>
                      <a:stretch>
                        <a:fillRect/>
                      </a:stretch>
                    </p:blipFill>
                    <p:spPr bwMode="auto">
                      <a:xfrm>
                        <a:off x="4345542" y="2691426"/>
                        <a:ext cx="379413"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12"/>
          <p:cNvGraphicFramePr>
            <a:graphicFrameLocks noChangeAspect="1"/>
          </p:cNvGraphicFramePr>
          <p:nvPr>
            <p:extLst>
              <p:ext uri="{D42A27DB-BD31-4B8C-83A1-F6EECF244321}">
                <p14:modId xmlns:p14="http://schemas.microsoft.com/office/powerpoint/2010/main" val="827455525"/>
              </p:ext>
            </p:extLst>
          </p:nvPr>
        </p:nvGraphicFramePr>
        <p:xfrm>
          <a:off x="4343955" y="3566139"/>
          <a:ext cx="379412" cy="488950"/>
        </p:xfrm>
        <a:graphic>
          <a:graphicData uri="http://schemas.openxmlformats.org/presentationml/2006/ole">
            <mc:AlternateContent xmlns:mc="http://schemas.openxmlformats.org/markup-compatibility/2006">
              <mc:Choice xmlns:v="urn:schemas-microsoft-com:vml" Requires="v">
                <p:oleObj spid="_x0000_s85579" name="方程式" r:id="rId17" imgW="177480" imgH="228600" progId="Equation.3">
                  <p:embed/>
                </p:oleObj>
              </mc:Choice>
              <mc:Fallback>
                <p:oleObj name="方程式" r:id="rId17" imgW="177480" imgH="228600" progId="Equation.3">
                  <p:embed/>
                  <p:pic>
                    <p:nvPicPr>
                      <p:cNvPr id="0" name=""/>
                      <p:cNvPicPr>
                        <a:picLocks noChangeAspect="1" noChangeArrowheads="1"/>
                      </p:cNvPicPr>
                      <p:nvPr/>
                    </p:nvPicPr>
                    <p:blipFill>
                      <a:blip r:embed="rId18"/>
                      <a:srcRect/>
                      <a:stretch>
                        <a:fillRect/>
                      </a:stretch>
                    </p:blipFill>
                    <p:spPr bwMode="auto">
                      <a:xfrm>
                        <a:off x="4343955" y="3566139"/>
                        <a:ext cx="3794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2"/>
          <p:cNvGraphicFramePr>
            <a:graphicFrameLocks noChangeAspect="1"/>
          </p:cNvGraphicFramePr>
          <p:nvPr>
            <p:extLst>
              <p:ext uri="{D42A27DB-BD31-4B8C-83A1-F6EECF244321}">
                <p14:modId xmlns:p14="http://schemas.microsoft.com/office/powerpoint/2010/main" val="2382135412"/>
              </p:ext>
            </p:extLst>
          </p:nvPr>
        </p:nvGraphicFramePr>
        <p:xfrm>
          <a:off x="4340780" y="4661514"/>
          <a:ext cx="379412" cy="517525"/>
        </p:xfrm>
        <a:graphic>
          <a:graphicData uri="http://schemas.openxmlformats.org/presentationml/2006/ole">
            <mc:AlternateContent xmlns:mc="http://schemas.openxmlformats.org/markup-compatibility/2006">
              <mc:Choice xmlns:v="urn:schemas-microsoft-com:vml" Requires="v">
                <p:oleObj spid="_x0000_s85580" name="方程式" r:id="rId19" imgW="177480" imgH="241200" progId="Equation.3">
                  <p:embed/>
                </p:oleObj>
              </mc:Choice>
              <mc:Fallback>
                <p:oleObj name="方程式" r:id="rId19" imgW="177480" imgH="241200" progId="Equation.3">
                  <p:embed/>
                  <p:pic>
                    <p:nvPicPr>
                      <p:cNvPr id="0" name=""/>
                      <p:cNvPicPr>
                        <a:picLocks noChangeAspect="1" noChangeArrowheads="1"/>
                      </p:cNvPicPr>
                      <p:nvPr/>
                    </p:nvPicPr>
                    <p:blipFill>
                      <a:blip r:embed="rId20"/>
                      <a:srcRect/>
                      <a:stretch>
                        <a:fillRect/>
                      </a:stretch>
                    </p:blipFill>
                    <p:spPr bwMode="auto">
                      <a:xfrm>
                        <a:off x="4340780" y="4661514"/>
                        <a:ext cx="379412"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8" name="群組 37"/>
          <p:cNvGrpSpPr/>
          <p:nvPr/>
        </p:nvGrpSpPr>
        <p:grpSpPr>
          <a:xfrm>
            <a:off x="5313917" y="2696189"/>
            <a:ext cx="382588" cy="2486025"/>
            <a:chOff x="4757623" y="2512001"/>
            <a:chExt cx="382588" cy="2486025"/>
          </a:xfrm>
        </p:grpSpPr>
        <p:graphicFrame>
          <p:nvGraphicFramePr>
            <p:cNvPr id="39" name="Object 12"/>
            <p:cNvGraphicFramePr>
              <a:graphicFrameLocks noChangeAspect="1"/>
            </p:cNvGraphicFramePr>
            <p:nvPr>
              <p:extLst>
                <p:ext uri="{D42A27DB-BD31-4B8C-83A1-F6EECF244321}">
                  <p14:modId xmlns:p14="http://schemas.microsoft.com/office/powerpoint/2010/main" val="2440447763"/>
                </p:ext>
              </p:extLst>
            </p:nvPr>
          </p:nvGraphicFramePr>
          <p:xfrm>
            <a:off x="4760798" y="2512001"/>
            <a:ext cx="379413" cy="488950"/>
          </p:xfrm>
          <a:graphic>
            <a:graphicData uri="http://schemas.openxmlformats.org/presentationml/2006/ole">
              <mc:AlternateContent xmlns:mc="http://schemas.openxmlformats.org/markup-compatibility/2006">
                <mc:Choice xmlns:v="urn:schemas-microsoft-com:vml" Requires="v">
                  <p:oleObj spid="_x0000_s85581" name="方程式" r:id="rId21" imgW="177480" imgH="228600" progId="Equation.3">
                    <p:embed/>
                  </p:oleObj>
                </mc:Choice>
                <mc:Fallback>
                  <p:oleObj name="方程式" r:id="rId21" imgW="177480" imgH="228600" progId="Equation.3">
                    <p:embed/>
                    <p:pic>
                      <p:nvPicPr>
                        <p:cNvPr id="0" name=""/>
                        <p:cNvPicPr>
                          <a:picLocks noChangeAspect="1" noChangeArrowheads="1"/>
                        </p:cNvPicPr>
                        <p:nvPr/>
                      </p:nvPicPr>
                      <p:blipFill>
                        <a:blip r:embed="rId22"/>
                        <a:srcRect/>
                        <a:stretch>
                          <a:fillRect/>
                        </a:stretch>
                      </p:blipFill>
                      <p:spPr bwMode="auto">
                        <a:xfrm>
                          <a:off x="4760798" y="2512001"/>
                          <a:ext cx="379413"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12"/>
            <p:cNvGraphicFramePr>
              <a:graphicFrameLocks noChangeAspect="1"/>
            </p:cNvGraphicFramePr>
            <p:nvPr>
              <p:extLst>
                <p:ext uri="{D42A27DB-BD31-4B8C-83A1-F6EECF244321}">
                  <p14:modId xmlns:p14="http://schemas.microsoft.com/office/powerpoint/2010/main" val="328118843"/>
                </p:ext>
              </p:extLst>
            </p:nvPr>
          </p:nvGraphicFramePr>
          <p:xfrm>
            <a:off x="4759211" y="3385126"/>
            <a:ext cx="379412" cy="488950"/>
          </p:xfrm>
          <a:graphic>
            <a:graphicData uri="http://schemas.openxmlformats.org/presentationml/2006/ole">
              <mc:AlternateContent xmlns:mc="http://schemas.openxmlformats.org/markup-compatibility/2006">
                <mc:Choice xmlns:v="urn:schemas-microsoft-com:vml" Requires="v">
                  <p:oleObj spid="_x0000_s85582" name="方程式" r:id="rId23" imgW="177480" imgH="228600" progId="Equation.3">
                    <p:embed/>
                  </p:oleObj>
                </mc:Choice>
                <mc:Fallback>
                  <p:oleObj name="方程式" r:id="rId23" imgW="177480" imgH="228600" progId="Equation.3">
                    <p:embed/>
                    <p:pic>
                      <p:nvPicPr>
                        <p:cNvPr id="0" name=""/>
                        <p:cNvPicPr>
                          <a:picLocks noChangeAspect="1" noChangeArrowheads="1"/>
                        </p:cNvPicPr>
                        <p:nvPr/>
                      </p:nvPicPr>
                      <p:blipFill>
                        <a:blip r:embed="rId24"/>
                        <a:srcRect/>
                        <a:stretch>
                          <a:fillRect/>
                        </a:stretch>
                      </p:blipFill>
                      <p:spPr bwMode="auto">
                        <a:xfrm>
                          <a:off x="4759211" y="3385126"/>
                          <a:ext cx="3794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2"/>
            <p:cNvGraphicFramePr>
              <a:graphicFrameLocks noChangeAspect="1"/>
            </p:cNvGraphicFramePr>
            <p:nvPr>
              <p:extLst>
                <p:ext uri="{D42A27DB-BD31-4B8C-83A1-F6EECF244321}">
                  <p14:modId xmlns:p14="http://schemas.microsoft.com/office/powerpoint/2010/main" val="409429877"/>
                </p:ext>
              </p:extLst>
            </p:nvPr>
          </p:nvGraphicFramePr>
          <p:xfrm>
            <a:off x="4757623" y="4482088"/>
            <a:ext cx="379413" cy="515938"/>
          </p:xfrm>
          <a:graphic>
            <a:graphicData uri="http://schemas.openxmlformats.org/presentationml/2006/ole">
              <mc:AlternateContent xmlns:mc="http://schemas.openxmlformats.org/markup-compatibility/2006">
                <mc:Choice xmlns:v="urn:schemas-microsoft-com:vml" Requires="v">
                  <p:oleObj spid="_x0000_s85583" name="方程式" r:id="rId25" imgW="177480" imgH="241200" progId="Equation.3">
                    <p:embed/>
                  </p:oleObj>
                </mc:Choice>
                <mc:Fallback>
                  <p:oleObj name="方程式" r:id="rId25" imgW="177480" imgH="241200" progId="Equation.3">
                    <p:embed/>
                    <p:pic>
                      <p:nvPicPr>
                        <p:cNvPr id="0" name=""/>
                        <p:cNvPicPr>
                          <a:picLocks noChangeAspect="1" noChangeArrowheads="1"/>
                        </p:cNvPicPr>
                        <p:nvPr/>
                      </p:nvPicPr>
                      <p:blipFill>
                        <a:blip r:embed="rId26"/>
                        <a:srcRect/>
                        <a:stretch>
                          <a:fillRect/>
                        </a:stretch>
                      </p:blipFill>
                      <p:spPr bwMode="auto">
                        <a:xfrm>
                          <a:off x="4757623" y="4482088"/>
                          <a:ext cx="379413"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2" name="群組 41"/>
          <p:cNvGrpSpPr/>
          <p:nvPr/>
        </p:nvGrpSpPr>
        <p:grpSpPr>
          <a:xfrm>
            <a:off x="4764787" y="4144136"/>
            <a:ext cx="548711" cy="468165"/>
            <a:chOff x="3606649" y="3957155"/>
            <a:chExt cx="548711" cy="468165"/>
          </a:xfrm>
        </p:grpSpPr>
        <p:graphicFrame>
          <p:nvGraphicFramePr>
            <p:cNvPr id="43" name="Object 12"/>
            <p:cNvGraphicFramePr>
              <a:graphicFrameLocks noChangeAspect="1"/>
            </p:cNvGraphicFramePr>
            <p:nvPr>
              <p:extLst>
                <p:ext uri="{D42A27DB-BD31-4B8C-83A1-F6EECF244321}">
                  <p14:modId xmlns:p14="http://schemas.microsoft.com/office/powerpoint/2010/main" val="2045869508"/>
                </p:ext>
              </p:extLst>
            </p:nvPr>
          </p:nvGraphicFramePr>
          <p:xfrm>
            <a:off x="3719217" y="4045908"/>
            <a:ext cx="325437" cy="379412"/>
          </p:xfrm>
          <a:graphic>
            <a:graphicData uri="http://schemas.openxmlformats.org/presentationml/2006/ole">
              <mc:AlternateContent xmlns:mc="http://schemas.openxmlformats.org/markup-compatibility/2006">
                <mc:Choice xmlns:v="urn:schemas-microsoft-com:vml" Requires="v">
                  <p:oleObj spid="_x0000_s85584" name="方程式" r:id="rId27" imgW="152280" imgH="177480" progId="Equation.3">
                    <p:embed/>
                  </p:oleObj>
                </mc:Choice>
                <mc:Fallback>
                  <p:oleObj name="方程式" r:id="rId27" imgW="152280" imgH="177480" progId="Equation.3">
                    <p:embed/>
                    <p:pic>
                      <p:nvPicPr>
                        <p:cNvPr id="0" name=""/>
                        <p:cNvPicPr>
                          <a:picLocks noChangeAspect="1" noChangeArrowheads="1"/>
                        </p:cNvPicPr>
                        <p:nvPr/>
                      </p:nvPicPr>
                      <p:blipFill>
                        <a:blip r:embed="rId28"/>
                        <a:srcRect/>
                        <a:stretch>
                          <a:fillRect/>
                        </a:stretch>
                      </p:blipFill>
                      <p:spPr bwMode="auto">
                        <a:xfrm>
                          <a:off x="3719217" y="4045908"/>
                          <a:ext cx="325437"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4" name="直線單箭頭接點 43"/>
            <p:cNvCxnSpPr/>
            <p:nvPr/>
          </p:nvCxnSpPr>
          <p:spPr>
            <a:xfrm>
              <a:off x="3606649" y="3957155"/>
              <a:ext cx="548711"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5" name="文字方塊 44"/>
          <p:cNvSpPr txBox="1"/>
          <p:nvPr/>
        </p:nvSpPr>
        <p:spPr>
          <a:xfrm rot="5400000">
            <a:off x="4267771" y="521678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6" name="文字方塊 45"/>
          <p:cNvSpPr txBox="1"/>
          <p:nvPr/>
        </p:nvSpPr>
        <p:spPr>
          <a:xfrm rot="5400000">
            <a:off x="5198045" y="518097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7" name="文字方塊 46"/>
          <p:cNvSpPr txBox="1"/>
          <p:nvPr/>
        </p:nvSpPr>
        <p:spPr>
          <a:xfrm rot="5400000">
            <a:off x="4256084" y="412949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8" name="文字方塊 47"/>
          <p:cNvSpPr txBox="1"/>
          <p:nvPr/>
        </p:nvSpPr>
        <p:spPr>
          <a:xfrm rot="5400000">
            <a:off x="5208763" y="4109376"/>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49" name="Object 12"/>
          <p:cNvGraphicFramePr>
            <a:graphicFrameLocks noChangeAspect="1"/>
          </p:cNvGraphicFramePr>
          <p:nvPr>
            <p:extLst>
              <p:ext uri="{D42A27DB-BD31-4B8C-83A1-F6EECF244321}">
                <p14:modId xmlns:p14="http://schemas.microsoft.com/office/powerpoint/2010/main" val="911531588"/>
              </p:ext>
            </p:extLst>
          </p:nvPr>
        </p:nvGraphicFramePr>
        <p:xfrm>
          <a:off x="6087608" y="3124417"/>
          <a:ext cx="1854200" cy="844550"/>
        </p:xfrm>
        <a:graphic>
          <a:graphicData uri="http://schemas.openxmlformats.org/presentationml/2006/ole">
            <mc:AlternateContent xmlns:mc="http://schemas.openxmlformats.org/markup-compatibility/2006">
              <mc:Choice xmlns:v="urn:schemas-microsoft-com:vml" Requires="v">
                <p:oleObj spid="_x0000_s85585" name="方程式" r:id="rId29" imgW="863280" imgH="393480" progId="Equation.3">
                  <p:embed/>
                </p:oleObj>
              </mc:Choice>
              <mc:Fallback>
                <p:oleObj name="方程式" r:id="rId29" imgW="863280" imgH="393480" progId="Equation.3">
                  <p:embed/>
                  <p:pic>
                    <p:nvPicPr>
                      <p:cNvPr id="0" name=""/>
                      <p:cNvPicPr>
                        <a:picLocks noChangeAspect="1" noChangeArrowheads="1"/>
                      </p:cNvPicPr>
                      <p:nvPr/>
                    </p:nvPicPr>
                    <p:blipFill>
                      <a:blip r:embed="rId30"/>
                      <a:srcRect/>
                      <a:stretch>
                        <a:fillRect/>
                      </a:stretch>
                    </p:blipFill>
                    <p:spPr bwMode="auto">
                      <a:xfrm>
                        <a:off x="6087608" y="3124417"/>
                        <a:ext cx="1854200" cy="844550"/>
                      </a:xfrm>
                      <a:prstGeom prst="rect">
                        <a:avLst/>
                      </a:prstGeom>
                      <a:noFill/>
                      <a:extLst/>
                    </p:spPr>
                  </p:pic>
                </p:oleObj>
              </mc:Fallback>
            </mc:AlternateContent>
          </a:graphicData>
        </a:graphic>
      </p:graphicFrame>
      <p:graphicFrame>
        <p:nvGraphicFramePr>
          <p:cNvPr id="50" name="Object 12"/>
          <p:cNvGraphicFramePr>
            <a:graphicFrameLocks noChangeAspect="1"/>
          </p:cNvGraphicFramePr>
          <p:nvPr>
            <p:extLst>
              <p:ext uri="{D42A27DB-BD31-4B8C-83A1-F6EECF244321}">
                <p14:modId xmlns:p14="http://schemas.microsoft.com/office/powerpoint/2010/main" val="2176338266"/>
              </p:ext>
            </p:extLst>
          </p:nvPr>
        </p:nvGraphicFramePr>
        <p:xfrm>
          <a:off x="6366867" y="4095226"/>
          <a:ext cx="2235200" cy="896937"/>
        </p:xfrm>
        <a:graphic>
          <a:graphicData uri="http://schemas.openxmlformats.org/presentationml/2006/ole">
            <mc:AlternateContent xmlns:mc="http://schemas.openxmlformats.org/markup-compatibility/2006">
              <mc:Choice xmlns:v="urn:schemas-microsoft-com:vml" Requires="v">
                <p:oleObj spid="_x0000_s85586" name="方程式" r:id="rId31" imgW="1041120" imgH="419040" progId="Equation.3">
                  <p:embed/>
                </p:oleObj>
              </mc:Choice>
              <mc:Fallback>
                <p:oleObj name="方程式" r:id="rId31" imgW="1041120" imgH="419040" progId="Equation.3">
                  <p:embed/>
                  <p:pic>
                    <p:nvPicPr>
                      <p:cNvPr id="0" name=""/>
                      <p:cNvPicPr>
                        <a:picLocks noChangeAspect="1" noChangeArrowheads="1"/>
                      </p:cNvPicPr>
                      <p:nvPr/>
                    </p:nvPicPr>
                    <p:blipFill>
                      <a:blip r:embed="rId32"/>
                      <a:srcRect/>
                      <a:stretch>
                        <a:fillRect/>
                      </a:stretch>
                    </p:blipFill>
                    <p:spPr bwMode="auto">
                      <a:xfrm>
                        <a:off x="6366867" y="4095226"/>
                        <a:ext cx="2235200" cy="896937"/>
                      </a:xfrm>
                      <a:prstGeom prst="rect">
                        <a:avLst/>
                      </a:prstGeom>
                      <a:noFill/>
                      <a:extLst/>
                    </p:spPr>
                  </p:pic>
                </p:oleObj>
              </mc:Fallback>
            </mc:AlternateContent>
          </a:graphicData>
        </a:graphic>
      </p:graphicFrame>
      <p:graphicFrame>
        <p:nvGraphicFramePr>
          <p:cNvPr id="51" name="Object 12"/>
          <p:cNvGraphicFramePr>
            <a:graphicFrameLocks noChangeAspect="1"/>
          </p:cNvGraphicFramePr>
          <p:nvPr>
            <p:extLst>
              <p:ext uri="{D42A27DB-BD31-4B8C-83A1-F6EECF244321}">
                <p14:modId xmlns:p14="http://schemas.microsoft.com/office/powerpoint/2010/main" val="2122976316"/>
              </p:ext>
            </p:extLst>
          </p:nvPr>
        </p:nvGraphicFramePr>
        <p:xfrm>
          <a:off x="4380467" y="5796245"/>
          <a:ext cx="300038" cy="354012"/>
        </p:xfrm>
        <a:graphic>
          <a:graphicData uri="http://schemas.openxmlformats.org/presentationml/2006/ole">
            <mc:AlternateContent xmlns:mc="http://schemas.openxmlformats.org/markup-compatibility/2006">
              <mc:Choice xmlns:v="urn:schemas-microsoft-com:vml" Requires="v">
                <p:oleObj spid="_x0000_s85587" name="方程式" r:id="rId33" imgW="139680" imgH="164880" progId="Equation.3">
                  <p:embed/>
                </p:oleObj>
              </mc:Choice>
              <mc:Fallback>
                <p:oleObj name="方程式" r:id="rId33" imgW="139680" imgH="164880" progId="Equation.3">
                  <p:embed/>
                  <p:pic>
                    <p:nvPicPr>
                      <p:cNvPr id="0" name=""/>
                      <p:cNvPicPr>
                        <a:picLocks noChangeAspect="1" noChangeArrowheads="1"/>
                      </p:cNvPicPr>
                      <p:nvPr/>
                    </p:nvPicPr>
                    <p:blipFill>
                      <a:blip r:embed="rId34"/>
                      <a:srcRect/>
                      <a:stretch>
                        <a:fillRect/>
                      </a:stretch>
                    </p:blipFill>
                    <p:spPr bwMode="auto">
                      <a:xfrm>
                        <a:off x="4380467" y="5796245"/>
                        <a:ext cx="300038" cy="354012"/>
                      </a:xfrm>
                      <a:prstGeom prst="rect">
                        <a:avLst/>
                      </a:prstGeom>
                      <a:noFill/>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1135983229"/>
              </p:ext>
            </p:extLst>
          </p:nvPr>
        </p:nvGraphicFramePr>
        <p:xfrm>
          <a:off x="5338243" y="5740117"/>
          <a:ext cx="300037" cy="436563"/>
        </p:xfrm>
        <a:graphic>
          <a:graphicData uri="http://schemas.openxmlformats.org/presentationml/2006/ole">
            <mc:AlternateContent xmlns:mc="http://schemas.openxmlformats.org/markup-compatibility/2006">
              <mc:Choice xmlns:v="urn:schemas-microsoft-com:vml" Requires="v">
                <p:oleObj spid="_x0000_s85588" name="方程式" r:id="rId35" imgW="139680" imgH="203040" progId="Equation.3">
                  <p:embed/>
                </p:oleObj>
              </mc:Choice>
              <mc:Fallback>
                <p:oleObj name="方程式" r:id="rId35" imgW="139680" imgH="203040" progId="Equation.3">
                  <p:embed/>
                  <p:pic>
                    <p:nvPicPr>
                      <p:cNvPr id="0" name=""/>
                      <p:cNvPicPr>
                        <a:picLocks noChangeAspect="1" noChangeArrowheads="1"/>
                      </p:cNvPicPr>
                      <p:nvPr/>
                    </p:nvPicPr>
                    <p:blipFill>
                      <a:blip r:embed="rId36"/>
                      <a:srcRect/>
                      <a:stretch>
                        <a:fillRect/>
                      </a:stretch>
                    </p:blipFill>
                    <p:spPr bwMode="auto">
                      <a:xfrm>
                        <a:off x="5338243" y="5740117"/>
                        <a:ext cx="300037" cy="436563"/>
                      </a:xfrm>
                      <a:prstGeom prst="rect">
                        <a:avLst/>
                      </a:prstGeom>
                      <a:noFill/>
                      <a:extLst/>
                    </p:spPr>
                  </p:pic>
                </p:oleObj>
              </mc:Fallback>
            </mc:AlternateContent>
          </a:graphicData>
        </a:graphic>
      </p:graphicFrame>
    </p:spTree>
    <p:extLst>
      <p:ext uri="{BB962C8B-B14F-4D97-AF65-F5344CB8AC3E}">
        <p14:creationId xmlns:p14="http://schemas.microsoft.com/office/powerpoint/2010/main" val="376687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6"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Output Layer</a:t>
            </a:r>
            <a:endParaRPr lang="zh-TW" altLang="en-US" dirty="0"/>
          </a:p>
        </p:txBody>
      </p:sp>
      <p:sp>
        <p:nvSpPr>
          <p:cNvPr id="72" name="文字方塊 71"/>
          <p:cNvSpPr txBox="1"/>
          <p:nvPr/>
        </p:nvSpPr>
        <p:spPr>
          <a:xfrm>
            <a:off x="1225592" y="4498294"/>
            <a:ext cx="2611801"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smtClean="0"/>
              <a:t>Only one dimension is 1, and others are all 0</a:t>
            </a:r>
            <a:endParaRPr lang="zh-TW" altLang="en-US" sz="2400" dirty="0"/>
          </a:p>
        </p:txBody>
      </p:sp>
      <mc:AlternateContent xmlns:mc="http://schemas.openxmlformats.org/markup-compatibility/2006" xmlns:a14="http://schemas.microsoft.com/office/drawing/2010/main">
        <mc:Choice Requires="a14">
          <p:sp>
            <p:nvSpPr>
              <p:cNvPr id="73" name="文字方塊 72"/>
              <p:cNvSpPr txBox="1"/>
              <p:nvPr/>
            </p:nvSpPr>
            <p:spPr>
              <a:xfrm>
                <a:off x="1796715" y="1925419"/>
                <a:ext cx="1205778" cy="198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𝑦</m:t>
                          </m:r>
                        </m:e>
                      </m:acc>
                      <m:r>
                        <a:rPr lang="en-US" altLang="zh-TW" sz="2800" b="0" i="1" smtClean="0">
                          <a:latin typeface="Cambria Math" panose="02040503050406030204" pitchFamily="18" charset="0"/>
                        </a:rPr>
                        <m:t>=</m:t>
                      </m:r>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0</m:t>
                              </m:r>
                            </m:e>
                            <m:e>
                              <m:r>
                                <a:rPr lang="zh-TW" altLang="en-US" sz="2800" i="1" smtClean="0">
                                  <a:latin typeface="Cambria Math" panose="02040503050406030204" pitchFamily="18" charset="0"/>
                                </a:rPr>
                                <m:t>⋮</m:t>
                              </m:r>
                            </m:e>
                            <m:e>
                              <m:r>
                                <a:rPr lang="en-US" altLang="zh-TW" sz="2800" b="0" i="1" smtClean="0">
                                  <a:latin typeface="Cambria Math" panose="02040503050406030204" pitchFamily="18" charset="0"/>
                                </a:rPr>
                                <m:t>1</m:t>
                              </m:r>
                            </m:e>
                            <m:e>
                              <m:r>
                                <a:rPr lang="zh-TW" altLang="en-US" sz="2800" i="1" smtClean="0">
                                  <a:latin typeface="Cambria Math" panose="02040503050406030204" pitchFamily="18" charset="0"/>
                                </a:rPr>
                                <m:t>⋮</m:t>
                              </m:r>
                            </m:e>
                          </m:eqArr>
                        </m:e>
                      </m:d>
                    </m:oMath>
                  </m:oMathPara>
                </a14:m>
                <a:endParaRPr lang="zh-TW" altLang="en-US" sz="2800" dirty="0"/>
              </a:p>
            </p:txBody>
          </p:sp>
        </mc:Choice>
        <mc:Fallback xmlns="">
          <p:sp>
            <p:nvSpPr>
              <p:cNvPr id="73" name="文字方塊 72"/>
              <p:cNvSpPr txBox="1">
                <a:spLocks noRot="1" noChangeAspect="1" noMove="1" noResize="1" noEditPoints="1" noAdjustHandles="1" noChangeArrowheads="1" noChangeShapeType="1" noTextEdit="1"/>
              </p:cNvSpPr>
              <p:nvPr/>
            </p:nvSpPr>
            <p:spPr>
              <a:xfrm>
                <a:off x="1796715" y="1925419"/>
                <a:ext cx="1205778" cy="1981312"/>
              </a:xfrm>
              <a:prstGeom prst="rect">
                <a:avLst/>
              </a:prstGeom>
              <a:blipFill rotWithShape="0">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5141663" y="1380993"/>
                <a:ext cx="1478290" cy="198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𝑦</m:t>
                      </m:r>
                      <m:r>
                        <a:rPr lang="en-US" altLang="zh-TW" sz="2800" b="0" i="1" smtClean="0">
                          <a:latin typeface="Cambria Math" panose="02040503050406030204" pitchFamily="18" charset="0"/>
                        </a:rPr>
                        <m:t>=</m:t>
                      </m:r>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0</m:t>
                              </m:r>
                            </m:e>
                            <m:e>
                              <m:r>
                                <a:rPr lang="zh-TW" altLang="en-US" sz="2800" i="1" smtClean="0">
                                  <a:latin typeface="Cambria Math" panose="02040503050406030204" pitchFamily="18" charset="0"/>
                                </a:rPr>
                                <m:t>⋮</m:t>
                              </m:r>
                            </m:e>
                            <m:e>
                              <m:r>
                                <a:rPr lang="en-US" altLang="zh-TW" sz="2800" b="0" i="1" smtClean="0">
                                  <a:latin typeface="Cambria Math" panose="02040503050406030204" pitchFamily="18" charset="0"/>
                                </a:rPr>
                                <m:t>1.2</m:t>
                              </m:r>
                            </m:e>
                            <m:e>
                              <m:r>
                                <a:rPr lang="zh-TW" altLang="en-US" sz="2800" i="1" smtClean="0">
                                  <a:latin typeface="Cambria Math" panose="02040503050406030204" pitchFamily="18" charset="0"/>
                                </a:rPr>
                                <m:t>⋮</m:t>
                              </m:r>
                            </m:e>
                          </m:eqArr>
                        </m:e>
                      </m:d>
                    </m:oMath>
                  </m:oMathPara>
                </a14:m>
                <a:endParaRPr lang="zh-TW" altLang="en-US" sz="28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5141663" y="1380993"/>
                <a:ext cx="1478290" cy="1981312"/>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5141663" y="3682385"/>
                <a:ext cx="1205779" cy="198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𝑦</m:t>
                      </m:r>
                      <m:r>
                        <a:rPr lang="en-US" altLang="zh-TW" sz="2800" b="0" i="1" smtClean="0">
                          <a:latin typeface="Cambria Math" panose="02040503050406030204" pitchFamily="18" charset="0"/>
                        </a:rPr>
                        <m:t>=</m:t>
                      </m:r>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0</m:t>
                              </m:r>
                            </m:e>
                            <m:e>
                              <m:r>
                                <a:rPr lang="zh-TW" altLang="en-US" sz="2800" i="1" smtClean="0">
                                  <a:latin typeface="Cambria Math" panose="02040503050406030204" pitchFamily="18" charset="0"/>
                                </a:rPr>
                                <m:t>⋮</m:t>
                              </m:r>
                            </m:e>
                            <m:e>
                              <m:r>
                                <a:rPr lang="en-US" altLang="zh-TW" sz="2800" b="0" i="1" smtClean="0">
                                  <a:latin typeface="Cambria Math" panose="02040503050406030204" pitchFamily="18" charset="0"/>
                                </a:rPr>
                                <m:t>2</m:t>
                              </m:r>
                            </m:e>
                            <m:e>
                              <m:r>
                                <a:rPr lang="zh-TW" altLang="en-US" sz="2800" i="1" smtClean="0">
                                  <a:latin typeface="Cambria Math" panose="02040503050406030204" pitchFamily="18" charset="0"/>
                                </a:rPr>
                                <m:t>⋮</m:t>
                              </m:r>
                            </m:e>
                          </m:eqArr>
                        </m:e>
                      </m:d>
                    </m:oMath>
                  </m:oMathPara>
                </a14:m>
                <a:endParaRPr lang="zh-TW" altLang="en-US" sz="28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5141663" y="3682385"/>
                <a:ext cx="1205779" cy="1981312"/>
              </a:xfrm>
              <a:prstGeom prst="rect">
                <a:avLst/>
              </a:prstGeom>
              <a:blipFill rotWithShape="0">
                <a:blip r:embed="rId4"/>
                <a:stretch>
                  <a:fillRect/>
                </a:stretch>
              </a:blipFill>
            </p:spPr>
            <p:txBody>
              <a:bodyPr/>
              <a:lstStyle/>
              <a:p>
                <a:r>
                  <a:rPr lang="zh-TW" altLang="en-US">
                    <a:noFill/>
                  </a:rPr>
                  <a:t> </a:t>
                </a:r>
              </a:p>
            </p:txBody>
          </p:sp>
        </mc:Fallback>
      </mc:AlternateContent>
      <p:sp>
        <p:nvSpPr>
          <p:cNvPr id="3" name="文字方塊 2"/>
          <p:cNvSpPr txBox="1"/>
          <p:nvPr/>
        </p:nvSpPr>
        <p:spPr>
          <a:xfrm>
            <a:off x="2168401" y="6000056"/>
            <a:ext cx="480719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2400" dirty="0" smtClean="0"/>
              <a:t>It is better to let the output bounded.</a:t>
            </a:r>
            <a:endParaRPr lang="zh-TW" altLang="en-US" sz="2400" dirty="0"/>
          </a:p>
        </p:txBody>
      </p:sp>
      <p:sp>
        <p:nvSpPr>
          <p:cNvPr id="4" name="矩形 3"/>
          <p:cNvSpPr/>
          <p:nvPr/>
        </p:nvSpPr>
        <p:spPr>
          <a:xfrm>
            <a:off x="6385168" y="3800949"/>
            <a:ext cx="2508005" cy="1200329"/>
          </a:xfrm>
          <a:prstGeom prst="rect">
            <a:avLst/>
          </a:prstGeom>
        </p:spPr>
        <p:txBody>
          <a:bodyPr wrap="square">
            <a:spAutoFit/>
          </a:bodyPr>
          <a:lstStyle/>
          <a:p>
            <a:pPr marL="285750" indent="-285750">
              <a:buFont typeface="Wingdings" panose="05000000000000000000" pitchFamily="2" charset="2"/>
              <a:buChar char="Ø"/>
            </a:pPr>
            <a:r>
              <a:rPr lang="en-US" altLang="zh-TW" sz="2400" dirty="0"/>
              <a:t>Larger output means larger confidence</a:t>
            </a:r>
            <a:endParaRPr lang="zh-TW" altLang="en-US" sz="2400" dirty="0"/>
          </a:p>
        </p:txBody>
      </p:sp>
      <p:cxnSp>
        <p:nvCxnSpPr>
          <p:cNvPr id="25" name="直線單箭頭接點 24"/>
          <p:cNvCxnSpPr>
            <a:stCxn id="73" idx="3"/>
          </p:cNvCxnSpPr>
          <p:nvPr/>
        </p:nvCxnSpPr>
        <p:spPr>
          <a:xfrm flipV="1">
            <a:off x="3002493" y="2371649"/>
            <a:ext cx="2139170" cy="544426"/>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endCxn id="79" idx="1"/>
          </p:cNvCxnSpPr>
          <p:nvPr/>
        </p:nvCxnSpPr>
        <p:spPr>
          <a:xfrm>
            <a:off x="3078693" y="3062947"/>
            <a:ext cx="2062970" cy="1610094"/>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文字方塊 68"/>
          <p:cNvSpPr txBox="1"/>
          <p:nvPr/>
        </p:nvSpPr>
        <p:spPr>
          <a:xfrm>
            <a:off x="3617494" y="2647895"/>
            <a:ext cx="1909011" cy="461665"/>
          </a:xfrm>
          <a:prstGeom prst="rect">
            <a:avLst/>
          </a:prstGeom>
          <a:noFill/>
        </p:spPr>
        <p:txBody>
          <a:bodyPr wrap="square" rtlCol="0">
            <a:spAutoFit/>
          </a:bodyPr>
          <a:lstStyle/>
          <a:p>
            <a:r>
              <a:rPr lang="en-US" altLang="zh-TW" sz="2400" dirty="0" smtClean="0">
                <a:solidFill>
                  <a:srgbClr val="0000FF"/>
                </a:solidFill>
              </a:rPr>
              <a:t>More similar?</a:t>
            </a:r>
            <a:endParaRPr lang="zh-TW" altLang="en-US" sz="2400" dirty="0">
              <a:solidFill>
                <a:srgbClr val="0000FF"/>
              </a:solidFill>
            </a:endParaRPr>
          </a:p>
        </p:txBody>
      </p:sp>
      <p:sp>
        <p:nvSpPr>
          <p:cNvPr id="87" name="文字方塊 86"/>
          <p:cNvSpPr txBox="1"/>
          <p:nvPr/>
        </p:nvSpPr>
        <p:spPr>
          <a:xfrm>
            <a:off x="6684664" y="5023922"/>
            <a:ext cx="1909011" cy="461665"/>
          </a:xfrm>
          <a:prstGeom prst="rect">
            <a:avLst/>
          </a:prstGeom>
          <a:noFill/>
        </p:spPr>
        <p:txBody>
          <a:bodyPr wrap="square" rtlCol="0">
            <a:spAutoFit/>
          </a:bodyPr>
          <a:lstStyle/>
          <a:p>
            <a:pPr algn="ctr"/>
            <a:r>
              <a:rPr lang="en-US" altLang="zh-TW" sz="2400" dirty="0" smtClean="0">
                <a:solidFill>
                  <a:srgbClr val="FF0000"/>
                </a:solidFill>
              </a:rPr>
              <a:t>Better?</a:t>
            </a:r>
            <a:endParaRPr lang="zh-TW" altLang="en-US" sz="2400" dirty="0">
              <a:solidFill>
                <a:srgbClr val="FF0000"/>
              </a:solidFill>
            </a:endParaRPr>
          </a:p>
        </p:txBody>
      </p:sp>
      <p:sp>
        <p:nvSpPr>
          <p:cNvPr id="88" name="文字方塊 87"/>
          <p:cNvSpPr txBox="1"/>
          <p:nvPr/>
        </p:nvSpPr>
        <p:spPr>
          <a:xfrm>
            <a:off x="4918163" y="1717218"/>
            <a:ext cx="826389" cy="461665"/>
          </a:xfrm>
          <a:prstGeom prst="rect">
            <a:avLst/>
          </a:prstGeom>
          <a:noFill/>
        </p:spPr>
        <p:txBody>
          <a:bodyPr wrap="square" rtlCol="0">
            <a:spAutoFit/>
          </a:bodyPr>
          <a:lstStyle/>
          <a:p>
            <a:r>
              <a:rPr lang="en-US" altLang="zh-TW" sz="2400" dirty="0" err="1" smtClean="0"/>
              <a:t>ReLU</a:t>
            </a:r>
            <a:endParaRPr lang="zh-TW" altLang="en-US" sz="2400" dirty="0"/>
          </a:p>
        </p:txBody>
      </p:sp>
      <p:sp>
        <p:nvSpPr>
          <p:cNvPr id="89" name="文字方塊 88"/>
          <p:cNvSpPr txBox="1"/>
          <p:nvPr/>
        </p:nvSpPr>
        <p:spPr>
          <a:xfrm>
            <a:off x="4951726" y="4023096"/>
            <a:ext cx="826389" cy="461665"/>
          </a:xfrm>
          <a:prstGeom prst="rect">
            <a:avLst/>
          </a:prstGeom>
          <a:noFill/>
        </p:spPr>
        <p:txBody>
          <a:bodyPr wrap="square" rtlCol="0">
            <a:spAutoFit/>
          </a:bodyPr>
          <a:lstStyle/>
          <a:p>
            <a:r>
              <a:rPr lang="en-US" altLang="zh-TW" sz="2400" dirty="0" err="1" smtClean="0"/>
              <a:t>ReLU</a:t>
            </a:r>
            <a:endParaRPr lang="zh-TW" altLang="en-US" sz="2400" dirty="0"/>
          </a:p>
        </p:txBody>
      </p:sp>
      <p:sp>
        <p:nvSpPr>
          <p:cNvPr id="5" name="文字方塊 4"/>
          <p:cNvSpPr txBox="1"/>
          <p:nvPr/>
        </p:nvSpPr>
        <p:spPr>
          <a:xfrm>
            <a:off x="822230" y="4010227"/>
            <a:ext cx="2724150" cy="461665"/>
          </a:xfrm>
          <a:prstGeom prst="rect">
            <a:avLst/>
          </a:prstGeom>
          <a:noFill/>
        </p:spPr>
        <p:txBody>
          <a:bodyPr wrap="square" rtlCol="0">
            <a:spAutoFit/>
          </a:bodyPr>
          <a:lstStyle/>
          <a:p>
            <a:r>
              <a:rPr lang="en-US" altLang="zh-TW" sz="2400" b="1" i="1" u="sng" dirty="0" smtClean="0"/>
              <a:t>Classification Task:</a:t>
            </a:r>
            <a:endParaRPr lang="zh-TW" altLang="en-US" sz="2400" b="1" i="1" u="sng" dirty="0"/>
          </a:p>
        </p:txBody>
      </p:sp>
    </p:spTree>
    <p:extLst>
      <p:ext uri="{BB962C8B-B14F-4D97-AF65-F5344CB8AC3E}">
        <p14:creationId xmlns:p14="http://schemas.microsoft.com/office/powerpoint/2010/main" val="18266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p:bldP spid="74" grpId="0"/>
      <p:bldP spid="79" grpId="0"/>
      <p:bldP spid="3" grpId="0" animBg="1"/>
      <p:bldP spid="4" grpId="0"/>
      <p:bldP spid="69" grpId="0"/>
      <p:bldP spid="87" grpId="0"/>
      <p:bldP spid="88" grpId="0"/>
      <p:bldP spid="89"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Softmax</a:t>
            </a:r>
            <a:endParaRPr lang="zh-TW" altLang="en-US" dirty="0"/>
          </a:p>
        </p:txBody>
      </p:sp>
      <p:sp>
        <p:nvSpPr>
          <p:cNvPr id="3" name="內容版面配置區 2"/>
          <p:cNvSpPr>
            <a:spLocks noGrp="1"/>
          </p:cNvSpPr>
          <p:nvPr>
            <p:ph idx="1"/>
          </p:nvPr>
        </p:nvSpPr>
        <p:spPr/>
        <p:txBody>
          <a:bodyPr/>
          <a:lstStyle/>
          <a:p>
            <a:r>
              <a:rPr lang="en-US" altLang="zh-TW" dirty="0" err="1" smtClean="0"/>
              <a:t>Softmax</a:t>
            </a:r>
            <a:r>
              <a:rPr lang="en-US" altLang="zh-TW" dirty="0" smtClean="0"/>
              <a:t> layer as the output layer</a:t>
            </a:r>
            <a:endParaRPr lang="zh-TW" altLang="en-US" dirty="0"/>
          </a:p>
        </p:txBody>
      </p:sp>
      <p:sp>
        <p:nvSpPr>
          <p:cNvPr id="4" name="文字方塊 3"/>
          <p:cNvSpPr txBox="1"/>
          <p:nvPr/>
        </p:nvSpPr>
        <p:spPr>
          <a:xfrm>
            <a:off x="281620" y="2507721"/>
            <a:ext cx="3614559" cy="461665"/>
          </a:xfrm>
          <a:prstGeom prst="rect">
            <a:avLst/>
          </a:prstGeom>
          <a:noFill/>
        </p:spPr>
        <p:txBody>
          <a:bodyPr wrap="square" rtlCol="0">
            <a:spAutoFit/>
          </a:bodyPr>
          <a:lstStyle/>
          <a:p>
            <a:pPr algn="ctr"/>
            <a:r>
              <a:rPr lang="en-US" altLang="zh-TW" sz="2400" b="1" i="1" u="sng" dirty="0" smtClean="0"/>
              <a:t>Ordinary Output layer</a:t>
            </a:r>
            <a:endParaRPr lang="zh-TW" altLang="en-US" sz="2400" b="1" i="1" u="sng" dirty="0"/>
          </a:p>
        </p:txBody>
      </p:sp>
      <p:cxnSp>
        <p:nvCxnSpPr>
          <p:cNvPr id="44" name="直線單箭頭接點 43"/>
          <p:cNvCxnSpPr/>
          <p:nvPr/>
        </p:nvCxnSpPr>
        <p:spPr>
          <a:xfrm flipV="1">
            <a:off x="1913277" y="4407407"/>
            <a:ext cx="121920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13277" y="5293333"/>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13277" y="3519428"/>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Object 12"/>
          <p:cNvGraphicFramePr>
            <a:graphicFrameLocks noChangeAspect="1"/>
          </p:cNvGraphicFramePr>
          <p:nvPr>
            <p:extLst/>
          </p:nvPr>
        </p:nvGraphicFramePr>
        <p:xfrm>
          <a:off x="3219085" y="3219033"/>
          <a:ext cx="1409700" cy="487362"/>
        </p:xfrm>
        <a:graphic>
          <a:graphicData uri="http://schemas.openxmlformats.org/presentationml/2006/ole">
            <mc:AlternateContent xmlns:mc="http://schemas.openxmlformats.org/markup-compatibility/2006">
              <mc:Choice xmlns:v="urn:schemas-microsoft-com:vml" Requires="v">
                <p:oleObj spid="_x0000_s80335" name="方程式" r:id="rId4" imgW="660240" imgH="228600" progId="Equation.3">
                  <p:embed/>
                </p:oleObj>
              </mc:Choice>
              <mc:Fallback>
                <p:oleObj name="方程式" r:id="rId4" imgW="660240" imgH="228600" progId="Equation.3">
                  <p:embed/>
                  <p:pic>
                    <p:nvPicPr>
                      <p:cNvPr id="0" name=""/>
                      <p:cNvPicPr>
                        <a:picLocks noChangeAspect="1" noChangeArrowheads="1"/>
                      </p:cNvPicPr>
                      <p:nvPr/>
                    </p:nvPicPr>
                    <p:blipFill>
                      <a:blip r:embed="rId5"/>
                      <a:srcRect/>
                      <a:stretch>
                        <a:fillRect/>
                      </a:stretch>
                    </p:blipFill>
                    <p:spPr bwMode="auto">
                      <a:xfrm>
                        <a:off x="3219085" y="3219033"/>
                        <a:ext cx="1409700"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extLst/>
          </p:nvPr>
        </p:nvGraphicFramePr>
        <p:xfrm>
          <a:off x="3203461" y="4155788"/>
          <a:ext cx="1463675" cy="487363"/>
        </p:xfrm>
        <a:graphic>
          <a:graphicData uri="http://schemas.openxmlformats.org/presentationml/2006/ole">
            <mc:AlternateContent xmlns:mc="http://schemas.openxmlformats.org/markup-compatibility/2006">
              <mc:Choice xmlns:v="urn:schemas-microsoft-com:vml" Requires="v">
                <p:oleObj spid="_x0000_s80336" name="方程式" r:id="rId6" imgW="685800" imgH="228600" progId="Equation.3">
                  <p:embed/>
                </p:oleObj>
              </mc:Choice>
              <mc:Fallback>
                <p:oleObj name="方程式" r:id="rId6" imgW="685800" imgH="228600" progId="Equation.3">
                  <p:embed/>
                  <p:pic>
                    <p:nvPicPr>
                      <p:cNvPr id="0" name=""/>
                      <p:cNvPicPr>
                        <a:picLocks noChangeAspect="1" noChangeArrowheads="1"/>
                      </p:cNvPicPr>
                      <p:nvPr/>
                    </p:nvPicPr>
                    <p:blipFill>
                      <a:blip r:embed="rId7"/>
                      <a:srcRect/>
                      <a:stretch>
                        <a:fillRect/>
                      </a:stretch>
                    </p:blipFill>
                    <p:spPr bwMode="auto">
                      <a:xfrm>
                        <a:off x="3203461" y="4155788"/>
                        <a:ext cx="14636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nvPr>
        </p:nvGraphicFramePr>
        <p:xfrm>
          <a:off x="3217748" y="5022563"/>
          <a:ext cx="1436688" cy="514350"/>
        </p:xfrm>
        <a:graphic>
          <a:graphicData uri="http://schemas.openxmlformats.org/presentationml/2006/ole">
            <mc:AlternateContent xmlns:mc="http://schemas.openxmlformats.org/markup-compatibility/2006">
              <mc:Choice xmlns:v="urn:schemas-microsoft-com:vml" Requires="v">
                <p:oleObj spid="_x0000_s80337" name="方程式" r:id="rId8" imgW="672840" imgH="241200" progId="Equation.3">
                  <p:embed/>
                </p:oleObj>
              </mc:Choice>
              <mc:Fallback>
                <p:oleObj name="方程式" r:id="rId8" imgW="672840" imgH="241200" progId="Equation.3">
                  <p:embed/>
                  <p:pic>
                    <p:nvPicPr>
                      <p:cNvPr id="0" name=""/>
                      <p:cNvPicPr>
                        <a:picLocks noChangeAspect="1" noChangeArrowheads="1"/>
                      </p:cNvPicPr>
                      <p:nvPr/>
                    </p:nvPicPr>
                    <p:blipFill>
                      <a:blip r:embed="rId9"/>
                      <a:srcRect/>
                      <a:stretch>
                        <a:fillRect/>
                      </a:stretch>
                    </p:blipFill>
                    <p:spPr bwMode="auto">
                      <a:xfrm>
                        <a:off x="3217748" y="5022563"/>
                        <a:ext cx="1436688"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0" name="直線單箭頭接點 49"/>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4" name="橢圓 53"/>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5" name="橢圓 54"/>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56" name="Object 12"/>
          <p:cNvGraphicFramePr>
            <a:graphicFrameLocks noChangeAspect="1"/>
          </p:cNvGraphicFramePr>
          <p:nvPr>
            <p:extLst/>
          </p:nvPr>
        </p:nvGraphicFramePr>
        <p:xfrm>
          <a:off x="336223" y="3267071"/>
          <a:ext cx="406400" cy="487363"/>
        </p:xfrm>
        <a:graphic>
          <a:graphicData uri="http://schemas.openxmlformats.org/presentationml/2006/ole">
            <mc:AlternateContent xmlns:mc="http://schemas.openxmlformats.org/markup-compatibility/2006">
              <mc:Choice xmlns:v="urn:schemas-microsoft-com:vml" Requires="v">
                <p:oleObj spid="_x0000_s80338" name="方程式" r:id="rId10" imgW="190440" imgH="228600" progId="Equation.3">
                  <p:embed/>
                </p:oleObj>
              </mc:Choice>
              <mc:Fallback>
                <p:oleObj name="方程式" r:id="rId10" imgW="190440" imgH="228600" progId="Equation.3">
                  <p:embed/>
                  <p:pic>
                    <p:nvPicPr>
                      <p:cNvPr id="0" name=""/>
                      <p:cNvPicPr>
                        <a:picLocks noChangeAspect="1" noChangeArrowheads="1"/>
                      </p:cNvPicPr>
                      <p:nvPr/>
                    </p:nvPicPr>
                    <p:blipFill>
                      <a:blip r:embed="rId11"/>
                      <a:srcRect/>
                      <a:stretch>
                        <a:fillRect/>
                      </a:stretch>
                    </p:blipFill>
                    <p:spPr bwMode="auto">
                      <a:xfrm>
                        <a:off x="336223" y="3267071"/>
                        <a:ext cx="4064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12"/>
          <p:cNvGraphicFramePr>
            <a:graphicFrameLocks noChangeAspect="1"/>
          </p:cNvGraphicFramePr>
          <p:nvPr>
            <p:extLst/>
          </p:nvPr>
        </p:nvGraphicFramePr>
        <p:xfrm>
          <a:off x="315698" y="4154597"/>
          <a:ext cx="379413" cy="487362"/>
        </p:xfrm>
        <a:graphic>
          <a:graphicData uri="http://schemas.openxmlformats.org/presentationml/2006/ole">
            <mc:AlternateContent xmlns:mc="http://schemas.openxmlformats.org/markup-compatibility/2006">
              <mc:Choice xmlns:v="urn:schemas-microsoft-com:vml" Requires="v">
                <p:oleObj spid="_x0000_s80339" name="方程式" r:id="rId12" imgW="177480" imgH="228600" progId="Equation.3">
                  <p:embed/>
                </p:oleObj>
              </mc:Choice>
              <mc:Fallback>
                <p:oleObj name="方程式" r:id="rId12" imgW="177480" imgH="228600" progId="Equation.3">
                  <p:embed/>
                  <p:pic>
                    <p:nvPicPr>
                      <p:cNvPr id="0" name=""/>
                      <p:cNvPicPr>
                        <a:picLocks noChangeAspect="1" noChangeArrowheads="1"/>
                      </p:cNvPicPr>
                      <p:nvPr/>
                    </p:nvPicPr>
                    <p:blipFill>
                      <a:blip r:embed="rId13"/>
                      <a:srcRect/>
                      <a:stretch>
                        <a:fillRect/>
                      </a:stretch>
                    </p:blipFill>
                    <p:spPr bwMode="auto">
                      <a:xfrm>
                        <a:off x="315698" y="4154597"/>
                        <a:ext cx="37941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extLst/>
          </p:nvPr>
        </p:nvGraphicFramePr>
        <p:xfrm>
          <a:off x="348923" y="5002209"/>
          <a:ext cx="379413" cy="514350"/>
        </p:xfrm>
        <a:graphic>
          <a:graphicData uri="http://schemas.openxmlformats.org/presentationml/2006/ole">
            <mc:AlternateContent xmlns:mc="http://schemas.openxmlformats.org/markup-compatibility/2006">
              <mc:Choice xmlns:v="urn:schemas-microsoft-com:vml" Requires="v">
                <p:oleObj spid="_x0000_s80340" name="方程式" r:id="rId14" imgW="177480" imgH="241200" progId="Equation.3">
                  <p:embed/>
                </p:oleObj>
              </mc:Choice>
              <mc:Fallback>
                <p:oleObj name="方程式" r:id="rId14" imgW="177480" imgH="241200" progId="Equation.3">
                  <p:embed/>
                  <p:pic>
                    <p:nvPicPr>
                      <p:cNvPr id="0" name=""/>
                      <p:cNvPicPr>
                        <a:picLocks noChangeAspect="1" noChangeArrowheads="1"/>
                      </p:cNvPicPr>
                      <p:nvPr/>
                    </p:nvPicPr>
                    <p:blipFill>
                      <a:blip r:embed="rId15"/>
                      <a:srcRect/>
                      <a:stretch>
                        <a:fillRect/>
                      </a:stretch>
                    </p:blipFill>
                    <p:spPr bwMode="auto">
                      <a:xfrm>
                        <a:off x="348923" y="5002209"/>
                        <a:ext cx="37941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12"/>
          <p:cNvGraphicFramePr>
            <a:graphicFrameLocks noChangeAspect="1"/>
          </p:cNvGraphicFramePr>
          <p:nvPr>
            <p:extLst/>
          </p:nvPr>
        </p:nvGraphicFramePr>
        <p:xfrm>
          <a:off x="1468438" y="3395663"/>
          <a:ext cx="323850" cy="298450"/>
        </p:xfrm>
        <a:graphic>
          <a:graphicData uri="http://schemas.openxmlformats.org/presentationml/2006/ole">
            <mc:AlternateContent xmlns:mc="http://schemas.openxmlformats.org/markup-compatibility/2006">
              <mc:Choice xmlns:v="urn:schemas-microsoft-com:vml" Requires="v">
                <p:oleObj spid="_x0000_s80341" name="方程式" r:id="rId16" imgW="152280" imgH="139680" progId="Equation.3">
                  <p:embed/>
                </p:oleObj>
              </mc:Choice>
              <mc:Fallback>
                <p:oleObj name="方程式" r:id="rId16" imgW="152280" imgH="139680" progId="Equation.3">
                  <p:embed/>
                  <p:pic>
                    <p:nvPicPr>
                      <p:cNvPr id="0" name=""/>
                      <p:cNvPicPr>
                        <a:picLocks noChangeAspect="1" noChangeArrowheads="1"/>
                      </p:cNvPicPr>
                      <p:nvPr/>
                    </p:nvPicPr>
                    <p:blipFill>
                      <a:blip r:embed="rId17"/>
                      <a:srcRect/>
                      <a:stretch>
                        <a:fillRect/>
                      </a:stretch>
                    </p:blipFill>
                    <p:spPr bwMode="auto">
                      <a:xfrm>
                        <a:off x="1468438" y="3395663"/>
                        <a:ext cx="3238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Object 12"/>
          <p:cNvGraphicFramePr>
            <a:graphicFrameLocks noChangeAspect="1"/>
          </p:cNvGraphicFramePr>
          <p:nvPr>
            <p:extLst/>
          </p:nvPr>
        </p:nvGraphicFramePr>
        <p:xfrm>
          <a:off x="1457325" y="4286250"/>
          <a:ext cx="325438" cy="298450"/>
        </p:xfrm>
        <a:graphic>
          <a:graphicData uri="http://schemas.openxmlformats.org/presentationml/2006/ole">
            <mc:AlternateContent xmlns:mc="http://schemas.openxmlformats.org/markup-compatibility/2006">
              <mc:Choice xmlns:v="urn:schemas-microsoft-com:vml" Requires="v">
                <p:oleObj spid="_x0000_s80342" name="方程式" r:id="rId18" imgW="152280" imgH="139680" progId="Equation.3">
                  <p:embed/>
                </p:oleObj>
              </mc:Choice>
              <mc:Fallback>
                <p:oleObj name="方程式" r:id="rId18" imgW="152280" imgH="139680" progId="Equation.3">
                  <p:embed/>
                  <p:pic>
                    <p:nvPicPr>
                      <p:cNvPr id="0" name=""/>
                      <p:cNvPicPr>
                        <a:picLocks noChangeAspect="1" noChangeArrowheads="1"/>
                      </p:cNvPicPr>
                      <p:nvPr/>
                    </p:nvPicPr>
                    <p:blipFill>
                      <a:blip r:embed="rId19"/>
                      <a:srcRect/>
                      <a:stretch>
                        <a:fillRect/>
                      </a:stretch>
                    </p:blipFill>
                    <p:spPr bwMode="auto">
                      <a:xfrm>
                        <a:off x="1457325" y="4286250"/>
                        <a:ext cx="3254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12"/>
          <p:cNvGraphicFramePr>
            <a:graphicFrameLocks noChangeAspect="1"/>
          </p:cNvGraphicFramePr>
          <p:nvPr>
            <p:extLst/>
          </p:nvPr>
        </p:nvGraphicFramePr>
        <p:xfrm>
          <a:off x="1489075" y="5159375"/>
          <a:ext cx="327025" cy="298450"/>
        </p:xfrm>
        <a:graphic>
          <a:graphicData uri="http://schemas.openxmlformats.org/presentationml/2006/ole">
            <mc:AlternateContent xmlns:mc="http://schemas.openxmlformats.org/markup-compatibility/2006">
              <mc:Choice xmlns:v="urn:schemas-microsoft-com:vml" Requires="v">
                <p:oleObj spid="_x0000_s80343" name="方程式" r:id="rId20" imgW="152280" imgH="139680" progId="Equation.3">
                  <p:embed/>
                </p:oleObj>
              </mc:Choice>
              <mc:Fallback>
                <p:oleObj name="方程式" r:id="rId20" imgW="152280" imgH="139680" progId="Equation.3">
                  <p:embed/>
                  <p:pic>
                    <p:nvPicPr>
                      <p:cNvPr id="0" name=""/>
                      <p:cNvPicPr>
                        <a:picLocks noChangeAspect="1" noChangeArrowheads="1"/>
                      </p:cNvPicPr>
                      <p:nvPr/>
                    </p:nvPicPr>
                    <p:blipFill>
                      <a:blip r:embed="rId21"/>
                      <a:srcRect/>
                      <a:stretch>
                        <a:fillRect/>
                      </a:stretch>
                    </p:blipFill>
                    <p:spPr bwMode="auto">
                      <a:xfrm>
                        <a:off x="1489075" y="5159375"/>
                        <a:ext cx="32702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73396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96848" y="3041686"/>
            <a:ext cx="5556352" cy="3524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err="1" smtClean="0"/>
              <a:t>Softmax</a:t>
            </a:r>
            <a:endParaRPr lang="zh-TW" altLang="en-US" dirty="0"/>
          </a:p>
        </p:txBody>
      </p:sp>
      <p:sp>
        <p:nvSpPr>
          <p:cNvPr id="3" name="內容版面配置區 2"/>
          <p:cNvSpPr>
            <a:spLocks noGrp="1"/>
          </p:cNvSpPr>
          <p:nvPr>
            <p:ph idx="1"/>
          </p:nvPr>
        </p:nvSpPr>
        <p:spPr/>
        <p:txBody>
          <a:bodyPr/>
          <a:lstStyle/>
          <a:p>
            <a:r>
              <a:rPr lang="en-US" altLang="zh-TW" dirty="0" err="1" smtClean="0"/>
              <a:t>Softmax</a:t>
            </a:r>
            <a:r>
              <a:rPr lang="en-US" altLang="zh-TW" dirty="0" smtClean="0"/>
              <a:t> layer as the output layer</a:t>
            </a:r>
            <a:endParaRPr lang="zh-TW" altLang="en-US" dirty="0"/>
          </a:p>
        </p:txBody>
      </p:sp>
      <p:sp>
        <p:nvSpPr>
          <p:cNvPr id="7" name="橢圓 6"/>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8" name="橢圓 7"/>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橢圓 8"/>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4" name="Object 12"/>
          <p:cNvGraphicFramePr>
            <a:graphicFrameLocks noChangeAspect="1"/>
          </p:cNvGraphicFramePr>
          <p:nvPr>
            <p:extLst/>
          </p:nvPr>
        </p:nvGraphicFramePr>
        <p:xfrm>
          <a:off x="336223" y="3267071"/>
          <a:ext cx="406400" cy="487363"/>
        </p:xfrm>
        <a:graphic>
          <a:graphicData uri="http://schemas.openxmlformats.org/presentationml/2006/ole">
            <mc:AlternateContent xmlns:mc="http://schemas.openxmlformats.org/markup-compatibility/2006">
              <mc:Choice xmlns:v="urn:schemas-microsoft-com:vml" Requires="v">
                <p:oleObj spid="_x0000_s84761" name="方程式" r:id="rId4" imgW="190440" imgH="228600" progId="Equation.3">
                  <p:embed/>
                </p:oleObj>
              </mc:Choice>
              <mc:Fallback>
                <p:oleObj name="方程式" r:id="rId4" imgW="190440" imgH="228600" progId="Equation.3">
                  <p:embed/>
                  <p:pic>
                    <p:nvPicPr>
                      <p:cNvPr id="0" name=""/>
                      <p:cNvPicPr>
                        <a:picLocks noChangeAspect="1" noChangeArrowheads="1"/>
                      </p:cNvPicPr>
                      <p:nvPr/>
                    </p:nvPicPr>
                    <p:blipFill>
                      <a:blip r:embed="rId5"/>
                      <a:srcRect/>
                      <a:stretch>
                        <a:fillRect/>
                      </a:stretch>
                    </p:blipFill>
                    <p:spPr bwMode="auto">
                      <a:xfrm>
                        <a:off x="336223" y="3267071"/>
                        <a:ext cx="4064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nvPr>
        </p:nvGraphicFramePr>
        <p:xfrm>
          <a:off x="315698" y="4154597"/>
          <a:ext cx="379413" cy="487362"/>
        </p:xfrm>
        <a:graphic>
          <a:graphicData uri="http://schemas.openxmlformats.org/presentationml/2006/ole">
            <mc:AlternateContent xmlns:mc="http://schemas.openxmlformats.org/markup-compatibility/2006">
              <mc:Choice xmlns:v="urn:schemas-microsoft-com:vml" Requires="v">
                <p:oleObj spid="_x0000_s84762" name="方程式" r:id="rId6" imgW="177480" imgH="228600" progId="Equation.3">
                  <p:embed/>
                </p:oleObj>
              </mc:Choice>
              <mc:Fallback>
                <p:oleObj name="方程式" r:id="rId6" imgW="177480" imgH="228600" progId="Equation.3">
                  <p:embed/>
                  <p:pic>
                    <p:nvPicPr>
                      <p:cNvPr id="0" name=""/>
                      <p:cNvPicPr>
                        <a:picLocks noChangeAspect="1" noChangeArrowheads="1"/>
                      </p:cNvPicPr>
                      <p:nvPr/>
                    </p:nvPicPr>
                    <p:blipFill>
                      <a:blip r:embed="rId7"/>
                      <a:srcRect/>
                      <a:stretch>
                        <a:fillRect/>
                      </a:stretch>
                    </p:blipFill>
                    <p:spPr bwMode="auto">
                      <a:xfrm>
                        <a:off x="315698" y="4154597"/>
                        <a:ext cx="37941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348923" y="5002209"/>
          <a:ext cx="379413" cy="514350"/>
        </p:xfrm>
        <a:graphic>
          <a:graphicData uri="http://schemas.openxmlformats.org/presentationml/2006/ole">
            <mc:AlternateContent xmlns:mc="http://schemas.openxmlformats.org/markup-compatibility/2006">
              <mc:Choice xmlns:v="urn:schemas-microsoft-com:vml" Requires="v">
                <p:oleObj spid="_x0000_s84763" name="方程式" r:id="rId8" imgW="177480" imgH="241200" progId="Equation.3">
                  <p:embed/>
                </p:oleObj>
              </mc:Choice>
              <mc:Fallback>
                <p:oleObj name="方程式" r:id="rId8" imgW="177480" imgH="241200" progId="Equation.3">
                  <p:embed/>
                  <p:pic>
                    <p:nvPicPr>
                      <p:cNvPr id="0" name=""/>
                      <p:cNvPicPr>
                        <a:picLocks noChangeAspect="1" noChangeArrowheads="1"/>
                      </p:cNvPicPr>
                      <p:nvPr/>
                    </p:nvPicPr>
                    <p:blipFill>
                      <a:blip r:embed="rId9"/>
                      <a:srcRect/>
                      <a:stretch>
                        <a:fillRect/>
                      </a:stretch>
                    </p:blipFill>
                    <p:spPr bwMode="auto">
                      <a:xfrm>
                        <a:off x="348923" y="5002209"/>
                        <a:ext cx="37941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字方塊 3"/>
          <p:cNvSpPr txBox="1"/>
          <p:nvPr/>
        </p:nvSpPr>
        <p:spPr>
          <a:xfrm>
            <a:off x="2084351" y="2455419"/>
            <a:ext cx="3614559" cy="461665"/>
          </a:xfrm>
          <a:prstGeom prst="rect">
            <a:avLst/>
          </a:prstGeom>
          <a:noFill/>
        </p:spPr>
        <p:txBody>
          <a:bodyPr wrap="square" rtlCol="0">
            <a:spAutoFit/>
          </a:bodyPr>
          <a:lstStyle/>
          <a:p>
            <a:pPr algn="ctr"/>
            <a:r>
              <a:rPr lang="en-US" altLang="zh-TW" sz="2400" b="1" i="1" u="sng" dirty="0" err="1" smtClean="0"/>
              <a:t>Softmax</a:t>
            </a:r>
            <a:r>
              <a:rPr lang="en-US" altLang="zh-TW" sz="2400" b="1" i="1" u="sng" dirty="0" smtClean="0"/>
              <a:t> Layer</a:t>
            </a:r>
            <a:endParaRPr lang="zh-TW" altLang="en-US" sz="2400" b="1" i="1" u="sng" dirty="0"/>
          </a:p>
        </p:txBody>
      </p:sp>
      <p:graphicFrame>
        <p:nvGraphicFramePr>
          <p:cNvPr id="41" name="Object 12"/>
          <p:cNvGraphicFramePr>
            <a:graphicFrameLocks noChangeAspect="1"/>
          </p:cNvGraphicFramePr>
          <p:nvPr>
            <p:extLst/>
          </p:nvPr>
        </p:nvGraphicFramePr>
        <p:xfrm>
          <a:off x="1507910" y="3395699"/>
          <a:ext cx="242888" cy="298450"/>
        </p:xfrm>
        <a:graphic>
          <a:graphicData uri="http://schemas.openxmlformats.org/presentationml/2006/ole">
            <mc:AlternateContent xmlns:mc="http://schemas.openxmlformats.org/markup-compatibility/2006">
              <mc:Choice xmlns:v="urn:schemas-microsoft-com:vml" Requires="v">
                <p:oleObj spid="_x0000_s84764" name="方程式" r:id="rId10" imgW="114120" imgH="139680" progId="Equation.3">
                  <p:embed/>
                </p:oleObj>
              </mc:Choice>
              <mc:Fallback>
                <p:oleObj name="方程式" r:id="rId10" imgW="114120" imgH="139680" progId="Equation.3">
                  <p:embed/>
                  <p:pic>
                    <p:nvPicPr>
                      <p:cNvPr id="0" name=""/>
                      <p:cNvPicPr>
                        <a:picLocks noChangeAspect="1" noChangeArrowheads="1"/>
                      </p:cNvPicPr>
                      <p:nvPr/>
                    </p:nvPicPr>
                    <p:blipFill>
                      <a:blip r:embed="rId11"/>
                      <a:srcRect/>
                      <a:stretch>
                        <a:fillRect/>
                      </a:stretch>
                    </p:blipFill>
                    <p:spPr bwMode="auto">
                      <a:xfrm>
                        <a:off x="1507910" y="3395699"/>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extLst/>
          </p:nvPr>
        </p:nvGraphicFramePr>
        <p:xfrm>
          <a:off x="1498385" y="4286286"/>
          <a:ext cx="244475" cy="298450"/>
        </p:xfrm>
        <a:graphic>
          <a:graphicData uri="http://schemas.openxmlformats.org/presentationml/2006/ole">
            <mc:AlternateContent xmlns:mc="http://schemas.openxmlformats.org/markup-compatibility/2006">
              <mc:Choice xmlns:v="urn:schemas-microsoft-com:vml" Requires="v">
                <p:oleObj spid="_x0000_s84765" name="方程式" r:id="rId12" imgW="114120" imgH="139680" progId="Equation.3">
                  <p:embed/>
                </p:oleObj>
              </mc:Choice>
              <mc:Fallback>
                <p:oleObj name="方程式" r:id="rId12" imgW="114120" imgH="139680" progId="Equation.3">
                  <p:embed/>
                  <p:pic>
                    <p:nvPicPr>
                      <p:cNvPr id="0" name=""/>
                      <p:cNvPicPr>
                        <a:picLocks noChangeAspect="1" noChangeArrowheads="1"/>
                      </p:cNvPicPr>
                      <p:nvPr/>
                    </p:nvPicPr>
                    <p:blipFill>
                      <a:blip r:embed="rId13"/>
                      <a:srcRect/>
                      <a:stretch>
                        <a:fillRect/>
                      </a:stretch>
                    </p:blipFill>
                    <p:spPr bwMode="auto">
                      <a:xfrm>
                        <a:off x="1498385" y="4286286"/>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2"/>
          <p:cNvGraphicFramePr>
            <a:graphicFrameLocks noChangeAspect="1"/>
          </p:cNvGraphicFramePr>
          <p:nvPr>
            <p:extLst/>
          </p:nvPr>
        </p:nvGraphicFramePr>
        <p:xfrm>
          <a:off x="1530135" y="5159411"/>
          <a:ext cx="244475" cy="298450"/>
        </p:xfrm>
        <a:graphic>
          <a:graphicData uri="http://schemas.openxmlformats.org/presentationml/2006/ole">
            <mc:AlternateContent xmlns:mc="http://schemas.openxmlformats.org/markup-compatibility/2006">
              <mc:Choice xmlns:v="urn:schemas-microsoft-com:vml" Requires="v">
                <p:oleObj spid="_x0000_s84766" name="方程式" r:id="rId14" imgW="114120" imgH="139680" progId="Equation.3">
                  <p:embed/>
                </p:oleObj>
              </mc:Choice>
              <mc:Fallback>
                <p:oleObj name="方程式" r:id="rId14" imgW="114120" imgH="139680" progId="Equation.3">
                  <p:embed/>
                  <p:pic>
                    <p:nvPicPr>
                      <p:cNvPr id="0" name=""/>
                      <p:cNvPicPr>
                        <a:picLocks noChangeAspect="1" noChangeArrowheads="1"/>
                      </p:cNvPicPr>
                      <p:nvPr/>
                    </p:nvPicPr>
                    <p:blipFill>
                      <a:blip r:embed="rId15"/>
                      <a:srcRect/>
                      <a:stretch>
                        <a:fillRect/>
                      </a:stretch>
                    </p:blipFill>
                    <p:spPr bwMode="auto">
                      <a:xfrm>
                        <a:off x="1530135" y="5159411"/>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4" name="直線單箭頭接點 43"/>
          <p:cNvCxnSpPr/>
          <p:nvPr/>
        </p:nvCxnSpPr>
        <p:spPr>
          <a:xfrm flipV="1">
            <a:off x="1917939" y="4414082"/>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17939" y="5300006"/>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17939" y="3526101"/>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2475371" y="3185920"/>
          <a:ext cx="460375" cy="487363"/>
        </p:xfrm>
        <a:graphic>
          <a:graphicData uri="http://schemas.openxmlformats.org/presentationml/2006/ole">
            <mc:AlternateContent xmlns:mc="http://schemas.openxmlformats.org/markup-compatibility/2006">
              <mc:Choice xmlns:v="urn:schemas-microsoft-com:vml" Requires="v">
                <p:oleObj spid="_x0000_s84767" name="方程式" r:id="rId16" imgW="215640" imgH="228600" progId="Equation.3">
                  <p:embed/>
                </p:oleObj>
              </mc:Choice>
              <mc:Fallback>
                <p:oleObj name="方程式" r:id="rId16" imgW="215640" imgH="228600" progId="Equation.3">
                  <p:embed/>
                  <p:pic>
                    <p:nvPicPr>
                      <p:cNvPr id="0" name=""/>
                      <p:cNvPicPr>
                        <a:picLocks noChangeAspect="1" noChangeArrowheads="1"/>
                      </p:cNvPicPr>
                      <p:nvPr/>
                    </p:nvPicPr>
                    <p:blipFill>
                      <a:blip r:embed="rId17"/>
                      <a:srcRect/>
                      <a:stretch>
                        <a:fillRect/>
                      </a:stretch>
                    </p:blipFill>
                    <p:spPr bwMode="auto">
                      <a:xfrm>
                        <a:off x="2475371" y="3185920"/>
                        <a:ext cx="4603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2"/>
          <p:cNvGraphicFramePr>
            <a:graphicFrameLocks noChangeAspect="1"/>
          </p:cNvGraphicFramePr>
          <p:nvPr>
            <p:extLst/>
          </p:nvPr>
        </p:nvGraphicFramePr>
        <p:xfrm>
          <a:off x="3192927" y="4126794"/>
          <a:ext cx="460375" cy="487363"/>
        </p:xfrm>
        <a:graphic>
          <a:graphicData uri="http://schemas.openxmlformats.org/presentationml/2006/ole">
            <mc:AlternateContent xmlns:mc="http://schemas.openxmlformats.org/markup-compatibility/2006">
              <mc:Choice xmlns:v="urn:schemas-microsoft-com:vml" Requires="v">
                <p:oleObj spid="_x0000_s84768" name="方程式" r:id="rId18" imgW="215640" imgH="228600" progId="Equation.3">
                  <p:embed/>
                </p:oleObj>
              </mc:Choice>
              <mc:Fallback>
                <p:oleObj name="方程式" r:id="rId18" imgW="215640" imgH="228600" progId="Equation.3">
                  <p:embed/>
                  <p:pic>
                    <p:nvPicPr>
                      <p:cNvPr id="0" name=""/>
                      <p:cNvPicPr>
                        <a:picLocks noChangeAspect="1" noChangeArrowheads="1"/>
                      </p:cNvPicPr>
                      <p:nvPr/>
                    </p:nvPicPr>
                    <p:blipFill>
                      <a:blip r:embed="rId19"/>
                      <a:srcRect/>
                      <a:stretch>
                        <a:fillRect/>
                      </a:stretch>
                    </p:blipFill>
                    <p:spPr bwMode="auto">
                      <a:xfrm>
                        <a:off x="3192927" y="4126794"/>
                        <a:ext cx="4603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p:cNvGraphicFramePr>
            <a:graphicFrameLocks noChangeAspect="1"/>
          </p:cNvGraphicFramePr>
          <p:nvPr>
            <p:extLst/>
          </p:nvPr>
        </p:nvGraphicFramePr>
        <p:xfrm>
          <a:off x="3734719" y="5011555"/>
          <a:ext cx="460375" cy="487363"/>
        </p:xfrm>
        <a:graphic>
          <a:graphicData uri="http://schemas.openxmlformats.org/presentationml/2006/ole">
            <mc:AlternateContent xmlns:mc="http://schemas.openxmlformats.org/markup-compatibility/2006">
              <mc:Choice xmlns:v="urn:schemas-microsoft-com:vml" Requires="v">
                <p:oleObj spid="_x0000_s84769" name="方程式" r:id="rId20" imgW="215640" imgH="228600" progId="Equation.3">
                  <p:embed/>
                </p:oleObj>
              </mc:Choice>
              <mc:Fallback>
                <p:oleObj name="方程式" r:id="rId20" imgW="215640" imgH="228600" progId="Equation.3">
                  <p:embed/>
                  <p:pic>
                    <p:nvPicPr>
                      <p:cNvPr id="0" name=""/>
                      <p:cNvPicPr>
                        <a:picLocks noChangeAspect="1" noChangeArrowheads="1"/>
                      </p:cNvPicPr>
                      <p:nvPr/>
                    </p:nvPicPr>
                    <p:blipFill>
                      <a:blip r:embed="rId21"/>
                      <a:srcRect/>
                      <a:stretch>
                        <a:fillRect/>
                      </a:stretch>
                    </p:blipFill>
                    <p:spPr bwMode="auto">
                      <a:xfrm>
                        <a:off x="3734719" y="5011555"/>
                        <a:ext cx="4603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群組 26"/>
          <p:cNvGrpSpPr/>
          <p:nvPr/>
        </p:nvGrpSpPr>
        <p:grpSpPr>
          <a:xfrm>
            <a:off x="3055803" y="5833131"/>
            <a:ext cx="520319" cy="520319"/>
            <a:chOff x="3342651" y="3507082"/>
            <a:chExt cx="520319" cy="520319"/>
          </a:xfrm>
        </p:grpSpPr>
        <p:sp>
          <p:nvSpPr>
            <p:cNvPr id="28"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4770" name="方程式" r:id="rId22" imgW="139680" imgH="139680" progId="Equation.3">
                    <p:embed/>
                  </p:oleObj>
                </mc:Choice>
                <mc:Fallback>
                  <p:oleObj name="方程式" r:id="rId22" imgW="139680" imgH="139680" progId="Equation.3">
                    <p:embed/>
                    <p:pic>
                      <p:nvPicPr>
                        <p:cNvPr id="0" name=""/>
                        <p:cNvPicPr>
                          <a:picLocks noChangeAspect="1" noChangeArrowheads="1"/>
                        </p:cNvPicPr>
                        <p:nvPr/>
                      </p:nvPicPr>
                      <p:blipFill>
                        <a:blip r:embed="rId2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35" name="Object 12"/>
          <p:cNvGraphicFramePr>
            <a:graphicFrameLocks noChangeAspect="1"/>
          </p:cNvGraphicFramePr>
          <p:nvPr>
            <p:extLst>
              <p:ext uri="{D42A27DB-BD31-4B8C-83A1-F6EECF244321}">
                <p14:modId xmlns:p14="http://schemas.microsoft.com/office/powerpoint/2010/main" val="3794017571"/>
              </p:ext>
            </p:extLst>
          </p:nvPr>
        </p:nvGraphicFramePr>
        <p:xfrm>
          <a:off x="6958836" y="3064757"/>
          <a:ext cx="2085975" cy="947737"/>
        </p:xfrm>
        <a:graphic>
          <a:graphicData uri="http://schemas.openxmlformats.org/presentationml/2006/ole">
            <mc:AlternateContent xmlns:mc="http://schemas.openxmlformats.org/markup-compatibility/2006">
              <mc:Choice xmlns:v="urn:schemas-microsoft-com:vml" Requires="v">
                <p:oleObj spid="_x0000_s84771" name="方程式" r:id="rId24" imgW="977760" imgH="444240" progId="Equation.3">
                  <p:embed/>
                </p:oleObj>
              </mc:Choice>
              <mc:Fallback>
                <p:oleObj name="方程式" r:id="rId24" imgW="977760" imgH="444240" progId="Equation.3">
                  <p:embed/>
                  <p:pic>
                    <p:nvPicPr>
                      <p:cNvPr id="0" name=""/>
                      <p:cNvPicPr>
                        <a:picLocks noChangeAspect="1" noChangeArrowheads="1"/>
                      </p:cNvPicPr>
                      <p:nvPr/>
                    </p:nvPicPr>
                    <p:blipFill>
                      <a:blip r:embed="rId25"/>
                      <a:srcRect/>
                      <a:stretch>
                        <a:fillRect/>
                      </a:stretch>
                    </p:blipFill>
                    <p:spPr bwMode="auto">
                      <a:xfrm>
                        <a:off x="6958836" y="3064757"/>
                        <a:ext cx="20859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2"/>
          <p:cNvGraphicFramePr>
            <a:graphicFrameLocks noChangeAspect="1"/>
          </p:cNvGraphicFramePr>
          <p:nvPr>
            <p:extLst>
              <p:ext uri="{D42A27DB-BD31-4B8C-83A1-F6EECF244321}">
                <p14:modId xmlns:p14="http://schemas.microsoft.com/office/powerpoint/2010/main" val="136853158"/>
              </p:ext>
            </p:extLst>
          </p:nvPr>
        </p:nvGraphicFramePr>
        <p:xfrm>
          <a:off x="3623789" y="5624280"/>
          <a:ext cx="895350" cy="949325"/>
        </p:xfrm>
        <a:graphic>
          <a:graphicData uri="http://schemas.openxmlformats.org/presentationml/2006/ole">
            <mc:AlternateContent xmlns:mc="http://schemas.openxmlformats.org/markup-compatibility/2006">
              <mc:Choice xmlns:v="urn:schemas-microsoft-com:vml" Requires="v">
                <p:oleObj spid="_x0000_s84772" name="方程式" r:id="rId26" imgW="419040" imgH="444240" progId="Equation.3">
                  <p:embed/>
                </p:oleObj>
              </mc:Choice>
              <mc:Fallback>
                <p:oleObj name="方程式" r:id="rId26" imgW="419040" imgH="444240" progId="Equation.3">
                  <p:embed/>
                  <p:pic>
                    <p:nvPicPr>
                      <p:cNvPr id="0" name=""/>
                      <p:cNvPicPr>
                        <a:picLocks noChangeAspect="1" noChangeArrowheads="1"/>
                      </p:cNvPicPr>
                      <p:nvPr/>
                    </p:nvPicPr>
                    <p:blipFill>
                      <a:blip r:embed="rId27"/>
                      <a:srcRect/>
                      <a:stretch>
                        <a:fillRect/>
                      </a:stretch>
                    </p:blipFill>
                    <p:spPr bwMode="auto">
                      <a:xfrm>
                        <a:off x="3623789" y="5624280"/>
                        <a:ext cx="89535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群組 39"/>
          <p:cNvGrpSpPr/>
          <p:nvPr/>
        </p:nvGrpSpPr>
        <p:grpSpPr>
          <a:xfrm>
            <a:off x="4604781" y="3290494"/>
            <a:ext cx="520319" cy="520319"/>
            <a:chOff x="3342651" y="3507082"/>
            <a:chExt cx="520319" cy="520319"/>
          </a:xfrm>
        </p:grpSpPr>
        <p:sp>
          <p:nvSpPr>
            <p:cNvPr id="5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spid="_x0000_s84773" name="方程式" r:id="rId28" imgW="126720" imgH="126720" progId="Equation.3">
                    <p:embed/>
                  </p:oleObj>
                </mc:Choice>
                <mc:Fallback>
                  <p:oleObj name="方程式" r:id="rId28" imgW="126720" imgH="126720" progId="Equation.3">
                    <p:embed/>
                    <p:pic>
                      <p:nvPicPr>
                        <p:cNvPr id="0" name=""/>
                        <p:cNvPicPr>
                          <a:picLocks noChangeAspect="1" noChangeArrowheads="1"/>
                        </p:cNvPicPr>
                        <p:nvPr/>
                      </p:nvPicPr>
                      <p:blipFill>
                        <a:blip r:embed="rId29"/>
                        <a:srcRect/>
                        <a:stretch>
                          <a:fillRect/>
                        </a:stretch>
                      </p:blipFill>
                      <p:spPr bwMode="auto">
                        <a:xfrm>
                          <a:off x="3452214" y="3562455"/>
                          <a:ext cx="350837" cy="352425"/>
                        </a:xfrm>
                        <a:prstGeom prst="rect">
                          <a:avLst/>
                        </a:prstGeom>
                        <a:noFill/>
                        <a:extLst/>
                      </p:spPr>
                    </p:pic>
                  </p:oleObj>
                </mc:Fallback>
              </mc:AlternateContent>
            </a:graphicData>
          </a:graphic>
        </p:graphicFrame>
      </p:grpSp>
      <p:grpSp>
        <p:nvGrpSpPr>
          <p:cNvPr id="52" name="群組 51"/>
          <p:cNvGrpSpPr/>
          <p:nvPr/>
        </p:nvGrpSpPr>
        <p:grpSpPr>
          <a:xfrm>
            <a:off x="5253394" y="4193274"/>
            <a:ext cx="520319" cy="520319"/>
            <a:chOff x="3342651" y="3507082"/>
            <a:chExt cx="520319" cy="520319"/>
          </a:xfrm>
        </p:grpSpPr>
        <p:sp>
          <p:nvSpPr>
            <p:cNvPr id="5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4" name="Object 12"/>
            <p:cNvGraphicFramePr>
              <a:graphicFrameLocks noChangeAspect="1"/>
            </p:cNvGraphicFramePr>
            <p:nvPr>
              <p:extLst/>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spid="_x0000_s84774" name="方程式" r:id="rId30" imgW="126720" imgH="126720" progId="Equation.3">
                    <p:embed/>
                  </p:oleObj>
                </mc:Choice>
                <mc:Fallback>
                  <p:oleObj name="方程式" r:id="rId30" imgW="126720" imgH="126720" progId="Equation.3">
                    <p:embed/>
                    <p:pic>
                      <p:nvPicPr>
                        <p:cNvPr id="0" name=""/>
                        <p:cNvPicPr>
                          <a:picLocks noChangeAspect="1" noChangeArrowheads="1"/>
                        </p:cNvPicPr>
                        <p:nvPr/>
                      </p:nvPicPr>
                      <p:blipFill>
                        <a:blip r:embed="rId31"/>
                        <a:srcRect/>
                        <a:stretch>
                          <a:fillRect/>
                        </a:stretch>
                      </p:blipFill>
                      <p:spPr bwMode="auto">
                        <a:xfrm>
                          <a:off x="3452978" y="3563248"/>
                          <a:ext cx="349250" cy="352425"/>
                        </a:xfrm>
                        <a:prstGeom prst="rect">
                          <a:avLst/>
                        </a:prstGeom>
                        <a:noFill/>
                        <a:extLst/>
                      </p:spPr>
                    </p:pic>
                  </p:oleObj>
                </mc:Fallback>
              </mc:AlternateContent>
            </a:graphicData>
          </a:graphic>
        </p:graphicFrame>
      </p:grpSp>
      <p:grpSp>
        <p:nvGrpSpPr>
          <p:cNvPr id="55" name="群組 54"/>
          <p:cNvGrpSpPr/>
          <p:nvPr/>
        </p:nvGrpSpPr>
        <p:grpSpPr>
          <a:xfrm>
            <a:off x="5909505" y="5095715"/>
            <a:ext cx="520319" cy="520319"/>
            <a:chOff x="3342651" y="3507082"/>
            <a:chExt cx="520319" cy="520319"/>
          </a:xfrm>
        </p:grpSpPr>
        <p:sp>
          <p:nvSpPr>
            <p:cNvPr id="5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spid="_x0000_s84775" name="方程式" r:id="rId32" imgW="126720" imgH="126720" progId="Equation.3">
                    <p:embed/>
                  </p:oleObj>
                </mc:Choice>
                <mc:Fallback>
                  <p:oleObj name="方程式" r:id="rId32" imgW="126720" imgH="126720" progId="Equation.3">
                    <p:embed/>
                    <p:pic>
                      <p:nvPicPr>
                        <p:cNvPr id="0" name=""/>
                        <p:cNvPicPr>
                          <a:picLocks noChangeAspect="1" noChangeArrowheads="1"/>
                        </p:cNvPicPr>
                        <p:nvPr/>
                      </p:nvPicPr>
                      <p:blipFill>
                        <a:blip r:embed="rId33"/>
                        <a:srcRect/>
                        <a:stretch>
                          <a:fillRect/>
                        </a:stretch>
                      </p:blipFill>
                      <p:spPr bwMode="auto">
                        <a:xfrm>
                          <a:off x="3452002" y="3562263"/>
                          <a:ext cx="350837" cy="352425"/>
                        </a:xfrm>
                        <a:prstGeom prst="rect">
                          <a:avLst/>
                        </a:prstGeom>
                        <a:noFill/>
                        <a:extLst/>
                      </p:spPr>
                    </p:pic>
                  </p:oleObj>
                </mc:Fallback>
              </mc:AlternateContent>
            </a:graphicData>
          </a:graphic>
        </p:graphicFrame>
      </p:grpSp>
      <p:cxnSp>
        <p:nvCxnSpPr>
          <p:cNvPr id="58" name="直線單箭頭接點 57"/>
          <p:cNvCxnSpPr/>
          <p:nvPr/>
        </p:nvCxnSpPr>
        <p:spPr>
          <a:xfrm>
            <a:off x="2103903" y="3545151"/>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2103903" y="6074241"/>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2422310" y="4435511"/>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05558" y="5300006"/>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2999138" y="3519094"/>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3653302" y="4435511"/>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135520" y="3525874"/>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a:off x="5815740" y="4435511"/>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6410690" y="5288177"/>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4889762" y="3825244"/>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513553" y="4687345"/>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6156090" y="5575575"/>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a:off x="4464197" y="6074241"/>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endCxn id="56" idx="1"/>
          </p:cNvCxnSpPr>
          <p:nvPr/>
        </p:nvCxnSpPr>
        <p:spPr>
          <a:xfrm>
            <a:off x="4158584" y="5336674"/>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683976" y="3083152"/>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04" name="矩形 103"/>
          <p:cNvSpPr/>
          <p:nvPr/>
        </p:nvSpPr>
        <p:spPr>
          <a:xfrm>
            <a:off x="683703" y="4873349"/>
            <a:ext cx="461193" cy="461665"/>
          </a:xfrm>
          <a:prstGeom prst="rect">
            <a:avLst/>
          </a:prstGeom>
        </p:spPr>
        <p:txBody>
          <a:bodyPr wrap="square">
            <a:spAutoFit/>
          </a:bodyPr>
          <a:lstStyle/>
          <a:p>
            <a:r>
              <a:rPr lang="en-US" altLang="zh-TW" sz="2400" b="1" dirty="0" smtClean="0">
                <a:solidFill>
                  <a:srgbClr val="FF0000"/>
                </a:solidFill>
              </a:rPr>
              <a:t>-3</a:t>
            </a:r>
            <a:endParaRPr lang="zh-TW" altLang="en-US" sz="2400" b="1" dirty="0">
              <a:solidFill>
                <a:srgbClr val="FF0000"/>
              </a:solidFill>
            </a:endParaRPr>
          </a:p>
        </p:txBody>
      </p:sp>
      <p:sp>
        <p:nvSpPr>
          <p:cNvPr id="105" name="矩形 104"/>
          <p:cNvSpPr/>
          <p:nvPr/>
        </p:nvSpPr>
        <p:spPr>
          <a:xfrm>
            <a:off x="667417" y="3999478"/>
            <a:ext cx="528324" cy="461665"/>
          </a:xfrm>
          <a:prstGeom prst="rect">
            <a:avLst/>
          </a:prstGeom>
        </p:spPr>
        <p:txBody>
          <a:bodyPr wrap="square">
            <a:spAutoFit/>
          </a:bodyPr>
          <a:lstStyle/>
          <a:p>
            <a:r>
              <a:rPr lang="en-US" altLang="zh-TW" sz="2400" b="1" dirty="0" smtClean="0">
                <a:solidFill>
                  <a:srgbClr val="FF0000"/>
                </a:solidFill>
              </a:rPr>
              <a:t>1</a:t>
            </a:r>
            <a:endParaRPr lang="zh-TW" altLang="en-US" sz="2400" b="1" dirty="0">
              <a:solidFill>
                <a:srgbClr val="FF0000"/>
              </a:solidFill>
            </a:endParaRPr>
          </a:p>
        </p:txBody>
      </p:sp>
      <p:sp>
        <p:nvSpPr>
          <p:cNvPr id="106" name="矩形 105"/>
          <p:cNvSpPr/>
          <p:nvPr/>
        </p:nvSpPr>
        <p:spPr>
          <a:xfrm>
            <a:off x="3561227" y="4030727"/>
            <a:ext cx="665082" cy="461665"/>
          </a:xfrm>
          <a:prstGeom prst="rect">
            <a:avLst/>
          </a:prstGeom>
        </p:spPr>
        <p:txBody>
          <a:bodyPr wrap="square">
            <a:spAutoFit/>
          </a:bodyPr>
          <a:lstStyle/>
          <a:p>
            <a:r>
              <a:rPr lang="en-US" altLang="zh-TW" sz="2400" b="1" dirty="0" smtClean="0">
                <a:solidFill>
                  <a:srgbClr val="FF0000"/>
                </a:solidFill>
                <a:latin typeface="+mj-lt"/>
              </a:rPr>
              <a:t>2.7</a:t>
            </a:r>
            <a:endParaRPr lang="zh-TW" altLang="en-US" sz="2400" b="1" dirty="0">
              <a:solidFill>
                <a:srgbClr val="FF0000"/>
              </a:solidFill>
              <a:latin typeface="+mj-lt"/>
            </a:endParaRPr>
          </a:p>
        </p:txBody>
      </p:sp>
      <p:sp>
        <p:nvSpPr>
          <p:cNvPr id="107" name="矩形 106"/>
          <p:cNvSpPr/>
          <p:nvPr/>
        </p:nvSpPr>
        <p:spPr>
          <a:xfrm>
            <a:off x="2964737" y="3091372"/>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108" name="矩形 107"/>
          <p:cNvSpPr/>
          <p:nvPr/>
        </p:nvSpPr>
        <p:spPr>
          <a:xfrm>
            <a:off x="4104192" y="4844655"/>
            <a:ext cx="1036480" cy="461665"/>
          </a:xfrm>
          <a:prstGeom prst="rect">
            <a:avLst/>
          </a:prstGeom>
        </p:spPr>
        <p:txBody>
          <a:bodyPr wrap="square">
            <a:spAutoFit/>
          </a:bodyPr>
          <a:lstStyle/>
          <a:p>
            <a:r>
              <a:rPr lang="en-US" altLang="zh-TW" sz="2400" b="1" dirty="0" smtClean="0">
                <a:solidFill>
                  <a:srgbClr val="FF0000"/>
                </a:solidFill>
                <a:latin typeface="+mj-lt"/>
              </a:rPr>
              <a:t>0.05</a:t>
            </a:r>
            <a:endParaRPr lang="zh-TW" altLang="en-US" sz="2400" b="1" dirty="0">
              <a:solidFill>
                <a:srgbClr val="FF0000"/>
              </a:solidFill>
              <a:latin typeface="+mj-lt"/>
            </a:endParaRPr>
          </a:p>
        </p:txBody>
      </p:sp>
      <p:sp>
        <p:nvSpPr>
          <p:cNvPr id="109" name="矩形 108"/>
          <p:cNvSpPr/>
          <p:nvPr/>
        </p:nvSpPr>
        <p:spPr>
          <a:xfrm>
            <a:off x="6550146" y="3036238"/>
            <a:ext cx="723275" cy="461665"/>
          </a:xfrm>
          <a:prstGeom prst="rect">
            <a:avLst/>
          </a:prstGeom>
        </p:spPr>
        <p:txBody>
          <a:bodyPr wrap="none">
            <a:spAutoFit/>
          </a:bodyPr>
          <a:lstStyle/>
          <a:p>
            <a:r>
              <a:rPr lang="en-US" altLang="zh-TW" sz="2400" b="1" dirty="0" smtClean="0">
                <a:solidFill>
                  <a:srgbClr val="FF0000"/>
                </a:solidFill>
                <a:latin typeface="times" panose="02020603050405020304" pitchFamily="18" charset="0"/>
              </a:rPr>
              <a:t>0.88</a:t>
            </a:r>
            <a:endParaRPr lang="zh-TW" altLang="en-US" sz="2400" b="1" dirty="0">
              <a:solidFill>
                <a:srgbClr val="FF0000"/>
              </a:solidFill>
            </a:endParaRPr>
          </a:p>
        </p:txBody>
      </p:sp>
      <p:sp>
        <p:nvSpPr>
          <p:cNvPr id="110" name="矩形 109"/>
          <p:cNvSpPr/>
          <p:nvPr/>
        </p:nvSpPr>
        <p:spPr>
          <a:xfrm>
            <a:off x="6573941" y="3922105"/>
            <a:ext cx="723275" cy="461665"/>
          </a:xfrm>
          <a:prstGeom prst="rect">
            <a:avLst/>
          </a:prstGeom>
        </p:spPr>
        <p:txBody>
          <a:bodyPr wrap="none">
            <a:spAutoFit/>
          </a:bodyPr>
          <a:lstStyle/>
          <a:p>
            <a:r>
              <a:rPr lang="en-US" altLang="zh-TW" sz="2400" b="1" dirty="0" smtClean="0">
                <a:solidFill>
                  <a:srgbClr val="FF0000"/>
                </a:solidFill>
                <a:latin typeface="times" panose="02020603050405020304" pitchFamily="18" charset="0"/>
              </a:rPr>
              <a:t>0.12</a:t>
            </a:r>
            <a:endParaRPr lang="zh-TW" altLang="en-US" sz="2400" b="1" dirty="0">
              <a:solidFill>
                <a:srgbClr val="FF0000"/>
              </a:solidFill>
            </a:endParaRPr>
          </a:p>
        </p:txBody>
      </p:sp>
      <p:sp>
        <p:nvSpPr>
          <p:cNvPr id="111" name="矩形 110"/>
          <p:cNvSpPr/>
          <p:nvPr/>
        </p:nvSpPr>
        <p:spPr>
          <a:xfrm>
            <a:off x="6638581" y="4759044"/>
            <a:ext cx="492443" cy="461665"/>
          </a:xfrm>
          <a:prstGeom prst="rect">
            <a:avLst/>
          </a:prstGeom>
        </p:spPr>
        <p:txBody>
          <a:bodyPr wrap="none">
            <a:spAutoFit/>
          </a:bodyPr>
          <a:lstStyle/>
          <a:p>
            <a:r>
              <a:rPr lang="en-US" altLang="zh-TW" sz="2400" b="1" dirty="0" smtClean="0">
                <a:solidFill>
                  <a:srgbClr val="FF0000"/>
                </a:solidFill>
                <a:latin typeface="Calibri" panose="020F0502020204030204" pitchFamily="34" charset="0"/>
              </a:rPr>
              <a:t>≈</a:t>
            </a:r>
            <a:r>
              <a:rPr lang="en-US" altLang="zh-TW" sz="2400" b="1" dirty="0" smtClean="0">
                <a:solidFill>
                  <a:srgbClr val="FF0000"/>
                </a:solidFill>
                <a:latin typeface="times" panose="02020603050405020304" pitchFamily="18" charset="0"/>
              </a:rPr>
              <a:t>0</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64" name="文字方塊 63"/>
              <p:cNvSpPr txBox="1"/>
              <p:nvPr/>
            </p:nvSpPr>
            <p:spPr>
              <a:xfrm>
                <a:off x="6805802" y="1431015"/>
                <a:ext cx="2221716" cy="1200650"/>
              </a:xfrm>
              <a:prstGeom prst="rect">
                <a:avLst/>
              </a:prstGeom>
              <a:noFill/>
            </p:spPr>
            <p:txBody>
              <a:bodyPr wrap="square" rtlCol="0">
                <a:spAutoFit/>
              </a:bodyPr>
              <a:lstStyle/>
              <a:p>
                <a:r>
                  <a:rPr lang="en-US" altLang="zh-TW" sz="2400" b="1" i="1" u="sng" dirty="0" smtClean="0"/>
                  <a:t>Probability</a:t>
                </a:r>
                <a:r>
                  <a:rPr lang="en-US" altLang="zh-TW" sz="2400" dirty="0" smtClean="0"/>
                  <a:t>:</a:t>
                </a:r>
              </a:p>
              <a:p>
                <a:pPr marL="342900" indent="-342900">
                  <a:buFont typeface="Wingdings" panose="05000000000000000000" pitchFamily="2" charset="2"/>
                  <a:buChar char="n"/>
                </a:pPr>
                <a14:m>
                  <m:oMath xmlns:m="http://schemas.openxmlformats.org/officeDocument/2006/math">
                    <m:r>
                      <a:rPr lang="en-US" altLang="zh-TW" sz="2400" b="0" i="1" smtClean="0">
                        <a:latin typeface="Cambria Math" panose="02040503050406030204" pitchFamily="18" charset="0"/>
                      </a:rPr>
                      <m:t>1&gt;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&gt;0</m:t>
                    </m:r>
                  </m:oMath>
                </a14:m>
                <a:endParaRPr lang="en-US" altLang="zh-TW" sz="2400" dirty="0" smtClean="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6805802" y="1431015"/>
                <a:ext cx="2221716" cy="1200650"/>
              </a:xfrm>
              <a:prstGeom prst="rect">
                <a:avLst/>
              </a:prstGeom>
              <a:blipFill rotWithShape="0">
                <a:blip r:embed="rId34"/>
                <a:stretch>
                  <a:fillRect l="-5753" t="-4061" b="-74619"/>
                </a:stretch>
              </a:blipFill>
            </p:spPr>
            <p:txBody>
              <a:bodyPr/>
              <a:lstStyle/>
              <a:p>
                <a:r>
                  <a:rPr lang="zh-TW" altLang="en-US">
                    <a:noFill/>
                  </a:rPr>
                  <a:t> </a:t>
                </a:r>
              </a:p>
            </p:txBody>
          </p:sp>
        </mc:Fallback>
      </mc:AlternateContent>
      <p:graphicFrame>
        <p:nvGraphicFramePr>
          <p:cNvPr id="65" name="Object 12"/>
          <p:cNvGraphicFramePr>
            <a:graphicFrameLocks noChangeAspect="1"/>
          </p:cNvGraphicFramePr>
          <p:nvPr>
            <p:extLst>
              <p:ext uri="{D42A27DB-BD31-4B8C-83A1-F6EECF244321}">
                <p14:modId xmlns:p14="http://schemas.microsoft.com/office/powerpoint/2010/main" val="2136564021"/>
              </p:ext>
            </p:extLst>
          </p:nvPr>
        </p:nvGraphicFramePr>
        <p:xfrm>
          <a:off x="6940777" y="3998007"/>
          <a:ext cx="2112962" cy="947737"/>
        </p:xfrm>
        <a:graphic>
          <a:graphicData uri="http://schemas.openxmlformats.org/presentationml/2006/ole">
            <mc:AlternateContent xmlns:mc="http://schemas.openxmlformats.org/markup-compatibility/2006">
              <mc:Choice xmlns:v="urn:schemas-microsoft-com:vml" Requires="v">
                <p:oleObj spid="_x0000_s84776" name="方程式" r:id="rId35" imgW="990360" imgH="444240" progId="Equation.3">
                  <p:embed/>
                </p:oleObj>
              </mc:Choice>
              <mc:Fallback>
                <p:oleObj name="方程式" r:id="rId35" imgW="990360" imgH="444240" progId="Equation.3">
                  <p:embed/>
                  <p:pic>
                    <p:nvPicPr>
                      <p:cNvPr id="0" name=""/>
                      <p:cNvPicPr>
                        <a:picLocks noChangeAspect="1" noChangeArrowheads="1"/>
                      </p:cNvPicPr>
                      <p:nvPr/>
                    </p:nvPicPr>
                    <p:blipFill>
                      <a:blip r:embed="rId36"/>
                      <a:srcRect/>
                      <a:stretch>
                        <a:fillRect/>
                      </a:stretch>
                    </p:blipFill>
                    <p:spPr bwMode="auto">
                      <a:xfrm>
                        <a:off x="6940777" y="3998007"/>
                        <a:ext cx="2112962"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12"/>
          <p:cNvGraphicFramePr>
            <a:graphicFrameLocks noChangeAspect="1"/>
          </p:cNvGraphicFramePr>
          <p:nvPr>
            <p:extLst>
              <p:ext uri="{D42A27DB-BD31-4B8C-83A1-F6EECF244321}">
                <p14:modId xmlns:p14="http://schemas.microsoft.com/office/powerpoint/2010/main" val="312347365"/>
              </p:ext>
            </p:extLst>
          </p:nvPr>
        </p:nvGraphicFramePr>
        <p:xfrm>
          <a:off x="6917191" y="4925788"/>
          <a:ext cx="2114550" cy="947738"/>
        </p:xfrm>
        <a:graphic>
          <a:graphicData uri="http://schemas.openxmlformats.org/presentationml/2006/ole">
            <mc:AlternateContent xmlns:mc="http://schemas.openxmlformats.org/markup-compatibility/2006">
              <mc:Choice xmlns:v="urn:schemas-microsoft-com:vml" Requires="v">
                <p:oleObj spid="_x0000_s84777" name="方程式" r:id="rId37" imgW="990360" imgH="444240" progId="Equation.3">
                  <p:embed/>
                </p:oleObj>
              </mc:Choice>
              <mc:Fallback>
                <p:oleObj name="方程式" r:id="rId37" imgW="990360" imgH="444240" progId="Equation.3">
                  <p:embed/>
                  <p:pic>
                    <p:nvPicPr>
                      <p:cNvPr id="0" name=""/>
                      <p:cNvPicPr>
                        <a:picLocks noChangeAspect="1" noChangeArrowheads="1"/>
                      </p:cNvPicPr>
                      <p:nvPr/>
                    </p:nvPicPr>
                    <p:blipFill>
                      <a:blip r:embed="rId38"/>
                      <a:srcRect/>
                      <a:stretch>
                        <a:fillRect/>
                      </a:stretch>
                    </p:blipFill>
                    <p:spPr bwMode="auto">
                      <a:xfrm>
                        <a:off x="6917191" y="4925788"/>
                        <a:ext cx="2114550"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1437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06" grpId="0"/>
      <p:bldP spid="107" grpId="0"/>
      <p:bldP spid="108" grpId="0"/>
      <p:bldP spid="109" grpId="0"/>
      <p:bldP spid="110" grpId="0"/>
      <p:bldP spid="111" grpId="0"/>
      <p:bldP spid="6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Softmax</a:t>
            </a:r>
            <a:endParaRPr lang="zh-TW" altLang="en-US" dirty="0"/>
          </a:p>
        </p:txBody>
      </p:sp>
      <p:sp>
        <p:nvSpPr>
          <p:cNvPr id="3" name="內容版面配置區 2"/>
          <p:cNvSpPr>
            <a:spLocks noGrp="1"/>
          </p:cNvSpPr>
          <p:nvPr>
            <p:ph idx="1"/>
          </p:nvPr>
        </p:nvSpPr>
        <p:spPr/>
        <p:txBody>
          <a:bodyPr>
            <a:normAutofit/>
          </a:bodyPr>
          <a:lstStyle/>
          <a:p>
            <a:r>
              <a:rPr lang="en-US" altLang="zh-TW" sz="2400" dirty="0" smtClean="0"/>
              <a:t>What kind of cost function should we used for </a:t>
            </a:r>
            <a:r>
              <a:rPr lang="en-US" altLang="zh-TW" sz="2400" dirty="0" err="1" smtClean="0"/>
              <a:t>softmax</a:t>
            </a:r>
            <a:r>
              <a:rPr lang="en-US" altLang="zh-TW" sz="2400" dirty="0" smtClean="0"/>
              <a:t> layer output?</a:t>
            </a:r>
            <a:endParaRPr lang="zh-TW" altLang="en-US" sz="2400" dirty="0"/>
          </a:p>
        </p:txBody>
      </p:sp>
      <p:sp>
        <p:nvSpPr>
          <p:cNvPr id="4" name="矩形 3"/>
          <p:cNvSpPr/>
          <p:nvPr/>
        </p:nvSpPr>
        <p:spPr>
          <a:xfrm rot="5400000">
            <a:off x="2493057" y="4202982"/>
            <a:ext cx="3091542"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err="1" smtClean="0"/>
              <a:t>Softmax</a:t>
            </a:r>
            <a:r>
              <a:rPr lang="en-US" altLang="zh-TW" sz="2400" dirty="0" smtClean="0"/>
              <a:t> </a:t>
            </a:r>
            <a:endParaRPr lang="zh-TW" altLang="en-US" sz="2400" dirty="0"/>
          </a:p>
        </p:txBody>
      </p:sp>
      <p:cxnSp>
        <p:nvCxnSpPr>
          <p:cNvPr id="5" name="直線單箭頭接點 4"/>
          <p:cNvCxnSpPr/>
          <p:nvPr/>
        </p:nvCxnSpPr>
        <p:spPr>
          <a:xfrm>
            <a:off x="3107574" y="415554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3116326" y="5138002"/>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3107574" y="326757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extLst>
              <p:ext uri="{D42A27DB-BD31-4B8C-83A1-F6EECF244321}">
                <p14:modId xmlns:p14="http://schemas.microsoft.com/office/powerpoint/2010/main" val="1223318865"/>
              </p:ext>
            </p:extLst>
          </p:nvPr>
        </p:nvGraphicFramePr>
        <p:xfrm>
          <a:off x="2755037" y="3008540"/>
          <a:ext cx="406400" cy="487363"/>
        </p:xfrm>
        <a:graphic>
          <a:graphicData uri="http://schemas.openxmlformats.org/presentationml/2006/ole">
            <mc:AlternateContent xmlns:mc="http://schemas.openxmlformats.org/markup-compatibility/2006">
              <mc:Choice xmlns:v="urn:schemas-microsoft-com:vml" Requires="v">
                <p:oleObj spid="_x0000_s86399" name="方程式" r:id="rId4" imgW="190440" imgH="228600" progId="Equation.3">
                  <p:embed/>
                </p:oleObj>
              </mc:Choice>
              <mc:Fallback>
                <p:oleObj name="方程式" r:id="rId4" imgW="190440" imgH="228600" progId="Equation.3">
                  <p:embed/>
                  <p:pic>
                    <p:nvPicPr>
                      <p:cNvPr id="0" name=""/>
                      <p:cNvPicPr>
                        <a:picLocks noChangeAspect="1" noChangeArrowheads="1"/>
                      </p:cNvPicPr>
                      <p:nvPr/>
                    </p:nvPicPr>
                    <p:blipFill>
                      <a:blip r:embed="rId5"/>
                      <a:srcRect/>
                      <a:stretch>
                        <a:fillRect/>
                      </a:stretch>
                    </p:blipFill>
                    <p:spPr bwMode="auto">
                      <a:xfrm>
                        <a:off x="2755037" y="3008540"/>
                        <a:ext cx="4064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1936180664"/>
              </p:ext>
            </p:extLst>
          </p:nvPr>
        </p:nvGraphicFramePr>
        <p:xfrm>
          <a:off x="2734512" y="3896066"/>
          <a:ext cx="379413" cy="487362"/>
        </p:xfrm>
        <a:graphic>
          <a:graphicData uri="http://schemas.openxmlformats.org/presentationml/2006/ole">
            <mc:AlternateContent xmlns:mc="http://schemas.openxmlformats.org/markup-compatibility/2006">
              <mc:Choice xmlns:v="urn:schemas-microsoft-com:vml" Requires="v">
                <p:oleObj spid="_x0000_s86400" name="方程式" r:id="rId6" imgW="177480" imgH="228600" progId="Equation.3">
                  <p:embed/>
                </p:oleObj>
              </mc:Choice>
              <mc:Fallback>
                <p:oleObj name="方程式" r:id="rId6" imgW="177480" imgH="228600" progId="Equation.3">
                  <p:embed/>
                  <p:pic>
                    <p:nvPicPr>
                      <p:cNvPr id="0" name=""/>
                      <p:cNvPicPr>
                        <a:picLocks noChangeAspect="1" noChangeArrowheads="1"/>
                      </p:cNvPicPr>
                      <p:nvPr/>
                    </p:nvPicPr>
                    <p:blipFill>
                      <a:blip r:embed="rId7"/>
                      <a:srcRect/>
                      <a:stretch>
                        <a:fillRect/>
                      </a:stretch>
                    </p:blipFill>
                    <p:spPr bwMode="auto">
                      <a:xfrm>
                        <a:off x="2734512" y="3896066"/>
                        <a:ext cx="37941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4142036763"/>
              </p:ext>
            </p:extLst>
          </p:nvPr>
        </p:nvGraphicFramePr>
        <p:xfrm>
          <a:off x="2723155" y="4880827"/>
          <a:ext cx="379413" cy="514350"/>
        </p:xfrm>
        <a:graphic>
          <a:graphicData uri="http://schemas.openxmlformats.org/presentationml/2006/ole">
            <mc:AlternateContent xmlns:mc="http://schemas.openxmlformats.org/markup-compatibility/2006">
              <mc:Choice xmlns:v="urn:schemas-microsoft-com:vml" Requires="v">
                <p:oleObj spid="_x0000_s86401" name="方程式" r:id="rId8" imgW="177480" imgH="241200" progId="Equation.3">
                  <p:embed/>
                </p:oleObj>
              </mc:Choice>
              <mc:Fallback>
                <p:oleObj name="方程式" r:id="rId8" imgW="177480" imgH="241200" progId="Equation.3">
                  <p:embed/>
                  <p:pic>
                    <p:nvPicPr>
                      <p:cNvPr id="0" name=""/>
                      <p:cNvPicPr>
                        <a:picLocks noChangeAspect="1" noChangeArrowheads="1"/>
                      </p:cNvPicPr>
                      <p:nvPr/>
                    </p:nvPicPr>
                    <p:blipFill>
                      <a:blip r:embed="rId9"/>
                      <a:srcRect/>
                      <a:stretch>
                        <a:fillRect/>
                      </a:stretch>
                    </p:blipFill>
                    <p:spPr bwMode="auto">
                      <a:xfrm>
                        <a:off x="2723155" y="4880827"/>
                        <a:ext cx="37941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直線單箭頭接點 10"/>
          <p:cNvCxnSpPr/>
          <p:nvPr/>
        </p:nvCxnSpPr>
        <p:spPr>
          <a:xfrm>
            <a:off x="4284221" y="415554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4284221" y="5138002"/>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4284221" y="326757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037736" y="2990786"/>
            <a:ext cx="403204" cy="3041824"/>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ext uri="{D42A27DB-BD31-4B8C-83A1-F6EECF244321}">
                <p14:modId xmlns:p14="http://schemas.microsoft.com/office/powerpoint/2010/main" val="875475943"/>
              </p:ext>
            </p:extLst>
          </p:nvPr>
        </p:nvGraphicFramePr>
        <p:xfrm>
          <a:off x="5050160" y="3005451"/>
          <a:ext cx="352425" cy="461962"/>
        </p:xfrm>
        <a:graphic>
          <a:graphicData uri="http://schemas.openxmlformats.org/presentationml/2006/ole">
            <mc:AlternateContent xmlns:mc="http://schemas.openxmlformats.org/markup-compatibility/2006">
              <mc:Choice xmlns:v="urn:schemas-microsoft-com:vml" Requires="v">
                <p:oleObj spid="_x0000_s86402" name="方程式" r:id="rId10" imgW="164880" imgH="215640" progId="Equation.3">
                  <p:embed/>
                </p:oleObj>
              </mc:Choice>
              <mc:Fallback>
                <p:oleObj name="方程式" r:id="rId10" imgW="164880" imgH="215640" progId="Equation.3">
                  <p:embed/>
                  <p:pic>
                    <p:nvPicPr>
                      <p:cNvPr id="0" name=""/>
                      <p:cNvPicPr>
                        <a:picLocks noChangeAspect="1" noChangeArrowheads="1"/>
                      </p:cNvPicPr>
                      <p:nvPr/>
                    </p:nvPicPr>
                    <p:blipFill>
                      <a:blip r:embed="rId11"/>
                      <a:srcRect/>
                      <a:stretch>
                        <a:fillRect/>
                      </a:stretch>
                    </p:blipFill>
                    <p:spPr bwMode="auto">
                      <a:xfrm>
                        <a:off x="5050160" y="300545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140188591"/>
              </p:ext>
            </p:extLst>
          </p:nvPr>
        </p:nvGraphicFramePr>
        <p:xfrm>
          <a:off x="5062805" y="3864870"/>
          <a:ext cx="379413" cy="461962"/>
        </p:xfrm>
        <a:graphic>
          <a:graphicData uri="http://schemas.openxmlformats.org/presentationml/2006/ole">
            <mc:AlternateContent xmlns:mc="http://schemas.openxmlformats.org/markup-compatibility/2006">
              <mc:Choice xmlns:v="urn:schemas-microsoft-com:vml" Requires="v">
                <p:oleObj spid="_x0000_s86403" name="方程式" r:id="rId12" imgW="177480" imgH="215640" progId="Equation.3">
                  <p:embed/>
                </p:oleObj>
              </mc:Choice>
              <mc:Fallback>
                <p:oleObj name="方程式" r:id="rId12" imgW="177480" imgH="215640" progId="Equation.3">
                  <p:embed/>
                  <p:pic>
                    <p:nvPicPr>
                      <p:cNvPr id="0" name=""/>
                      <p:cNvPicPr>
                        <a:picLocks noChangeAspect="1" noChangeArrowheads="1"/>
                      </p:cNvPicPr>
                      <p:nvPr/>
                    </p:nvPicPr>
                    <p:blipFill>
                      <a:blip r:embed="rId13"/>
                      <a:srcRect/>
                      <a:stretch>
                        <a:fillRect/>
                      </a:stretch>
                    </p:blipFill>
                    <p:spPr bwMode="auto">
                      <a:xfrm>
                        <a:off x="5062805" y="3864870"/>
                        <a:ext cx="379413"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2321663724"/>
              </p:ext>
            </p:extLst>
          </p:nvPr>
        </p:nvGraphicFramePr>
        <p:xfrm>
          <a:off x="5071193" y="4840787"/>
          <a:ext cx="352425" cy="488950"/>
        </p:xfrm>
        <a:graphic>
          <a:graphicData uri="http://schemas.openxmlformats.org/presentationml/2006/ole">
            <mc:AlternateContent xmlns:mc="http://schemas.openxmlformats.org/markup-compatibility/2006">
              <mc:Choice xmlns:v="urn:schemas-microsoft-com:vml" Requires="v">
                <p:oleObj spid="_x0000_s86404" name="方程式" r:id="rId14" imgW="164880" imgH="228600" progId="Equation.3">
                  <p:embed/>
                </p:oleObj>
              </mc:Choice>
              <mc:Fallback>
                <p:oleObj name="方程式" r:id="rId14" imgW="164880" imgH="228600" progId="Equation.3">
                  <p:embed/>
                  <p:pic>
                    <p:nvPicPr>
                      <p:cNvPr id="0" name=""/>
                      <p:cNvPicPr>
                        <a:picLocks noChangeAspect="1" noChangeArrowheads="1"/>
                      </p:cNvPicPr>
                      <p:nvPr/>
                    </p:nvPicPr>
                    <p:blipFill>
                      <a:blip r:embed="rId15"/>
                      <a:srcRect/>
                      <a:stretch>
                        <a:fillRect/>
                      </a:stretch>
                    </p:blipFill>
                    <p:spPr bwMode="auto">
                      <a:xfrm>
                        <a:off x="5071193" y="4840787"/>
                        <a:ext cx="3524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文字方塊 17"/>
          <p:cNvSpPr txBox="1"/>
          <p:nvPr/>
        </p:nvSpPr>
        <p:spPr>
          <a:xfrm rot="5400000">
            <a:off x="4939786" y="549941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19" name="群組 18"/>
          <p:cNvGrpSpPr/>
          <p:nvPr/>
        </p:nvGrpSpPr>
        <p:grpSpPr>
          <a:xfrm>
            <a:off x="6202278" y="2960929"/>
            <a:ext cx="523220" cy="3126593"/>
            <a:chOff x="4281713" y="3284468"/>
            <a:chExt cx="523220" cy="3126593"/>
          </a:xfrm>
        </p:grpSpPr>
        <p:grpSp>
          <p:nvGrpSpPr>
            <p:cNvPr id="20" name="群組 19"/>
            <p:cNvGrpSpPr/>
            <p:nvPr/>
          </p:nvGrpSpPr>
          <p:grpSpPr>
            <a:xfrm>
              <a:off x="4281713" y="3284468"/>
              <a:ext cx="406240" cy="3041824"/>
              <a:chOff x="4759104" y="2505183"/>
              <a:chExt cx="406240" cy="3041824"/>
            </a:xfrm>
          </p:grpSpPr>
          <p:sp>
            <p:nvSpPr>
              <p:cNvPr id="23" name="矩形 22"/>
              <p:cNvSpPr/>
              <p:nvPr/>
            </p:nvSpPr>
            <p:spPr>
              <a:xfrm>
                <a:off x="4762140" y="2505183"/>
                <a:ext cx="403204" cy="3041824"/>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4" name="Object 12"/>
              <p:cNvGraphicFramePr>
                <a:graphicFrameLocks noChangeAspect="1"/>
              </p:cNvGraphicFramePr>
              <p:nvPr>
                <p:extLst/>
              </p:nvPr>
            </p:nvGraphicFramePr>
            <p:xfrm>
              <a:off x="4775487" y="2523823"/>
              <a:ext cx="352425" cy="461962"/>
            </p:xfrm>
            <a:graphic>
              <a:graphicData uri="http://schemas.openxmlformats.org/presentationml/2006/ole">
                <mc:AlternateContent xmlns:mc="http://schemas.openxmlformats.org/markup-compatibility/2006">
                  <mc:Choice xmlns:v="urn:schemas-microsoft-com:vml" Requires="v">
                    <p:oleObj spid="_x0000_s86405" name="方程式" r:id="rId16" imgW="164880" imgH="215640" progId="Equation.3">
                      <p:embed/>
                    </p:oleObj>
                  </mc:Choice>
                  <mc:Fallback>
                    <p:oleObj name="方程式" r:id="rId16" imgW="164880" imgH="215640" progId="Equation.3">
                      <p:embed/>
                      <p:pic>
                        <p:nvPicPr>
                          <p:cNvPr id="0" name=""/>
                          <p:cNvPicPr>
                            <a:picLocks noChangeAspect="1" noChangeArrowheads="1"/>
                          </p:cNvPicPr>
                          <p:nvPr/>
                        </p:nvPicPr>
                        <p:blipFill>
                          <a:blip r:embed="rId17"/>
                          <a:srcRect/>
                          <a:stretch>
                            <a:fillRect/>
                          </a:stretch>
                        </p:blipFill>
                        <p:spPr bwMode="auto">
                          <a:xfrm>
                            <a:off x="4775487" y="2523823"/>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2"/>
              <p:cNvGraphicFramePr>
                <a:graphicFrameLocks noChangeAspect="1"/>
              </p:cNvGraphicFramePr>
              <p:nvPr>
                <p:extLst/>
              </p:nvPr>
            </p:nvGraphicFramePr>
            <p:xfrm>
              <a:off x="4759104" y="3397756"/>
              <a:ext cx="379413" cy="461962"/>
            </p:xfrm>
            <a:graphic>
              <a:graphicData uri="http://schemas.openxmlformats.org/presentationml/2006/ole">
                <mc:AlternateContent xmlns:mc="http://schemas.openxmlformats.org/markup-compatibility/2006">
                  <mc:Choice xmlns:v="urn:schemas-microsoft-com:vml" Requires="v">
                    <p:oleObj spid="_x0000_s86406" name="方程式" r:id="rId18" imgW="177480" imgH="215640" progId="Equation.3">
                      <p:embed/>
                    </p:oleObj>
                  </mc:Choice>
                  <mc:Fallback>
                    <p:oleObj name="方程式" r:id="rId18" imgW="177480" imgH="215640" progId="Equation.3">
                      <p:embed/>
                      <p:pic>
                        <p:nvPicPr>
                          <p:cNvPr id="0" name=""/>
                          <p:cNvPicPr>
                            <a:picLocks noChangeAspect="1" noChangeArrowheads="1"/>
                          </p:cNvPicPr>
                          <p:nvPr/>
                        </p:nvPicPr>
                        <p:blipFill>
                          <a:blip r:embed="rId19"/>
                          <a:srcRect/>
                          <a:stretch>
                            <a:fillRect/>
                          </a:stretch>
                        </p:blipFill>
                        <p:spPr bwMode="auto">
                          <a:xfrm>
                            <a:off x="4759104" y="3397756"/>
                            <a:ext cx="379413"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p:cNvGraphicFramePr>
                <a:graphicFrameLocks noChangeAspect="1"/>
              </p:cNvGraphicFramePr>
              <p:nvPr>
                <p:extLst/>
              </p:nvPr>
            </p:nvGraphicFramePr>
            <p:xfrm>
              <a:off x="4809947" y="4388269"/>
              <a:ext cx="352425" cy="490538"/>
            </p:xfrm>
            <a:graphic>
              <a:graphicData uri="http://schemas.openxmlformats.org/presentationml/2006/ole">
                <mc:AlternateContent xmlns:mc="http://schemas.openxmlformats.org/markup-compatibility/2006">
                  <mc:Choice xmlns:v="urn:schemas-microsoft-com:vml" Requires="v">
                    <p:oleObj spid="_x0000_s86407" name="方程式" r:id="rId20" imgW="164880" imgH="228600" progId="Equation.3">
                      <p:embed/>
                    </p:oleObj>
                  </mc:Choice>
                  <mc:Fallback>
                    <p:oleObj name="方程式" r:id="rId20" imgW="164880" imgH="228600" progId="Equation.3">
                      <p:embed/>
                      <p:pic>
                        <p:nvPicPr>
                          <p:cNvPr id="0" name=""/>
                          <p:cNvPicPr>
                            <a:picLocks noChangeAspect="1" noChangeArrowheads="1"/>
                          </p:cNvPicPr>
                          <p:nvPr/>
                        </p:nvPicPr>
                        <p:blipFill>
                          <a:blip r:embed="rId21"/>
                          <a:srcRect/>
                          <a:stretch>
                            <a:fillRect/>
                          </a:stretch>
                        </p:blipFill>
                        <p:spPr bwMode="auto">
                          <a:xfrm>
                            <a:off x="4809947" y="4388269"/>
                            <a:ext cx="35242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 name="文字方塊 20"/>
            <p:cNvSpPr txBox="1"/>
            <p:nvPr/>
          </p:nvSpPr>
          <p:spPr>
            <a:xfrm rot="5400000">
              <a:off x="4158694" y="576482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22" name="文字方塊 21"/>
            <p:cNvSpPr txBox="1"/>
            <p:nvPr/>
          </p:nvSpPr>
          <p:spPr>
            <a:xfrm rot="5400000">
              <a:off x="4158694" y="469651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27" name="文字方塊 26"/>
          <p:cNvSpPr txBox="1"/>
          <p:nvPr/>
        </p:nvSpPr>
        <p:spPr>
          <a:xfrm rot="5400000">
            <a:off x="4939786" y="441402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28" name="文字方塊 27"/>
          <p:cNvSpPr txBox="1"/>
          <p:nvPr/>
        </p:nvSpPr>
        <p:spPr>
          <a:xfrm rot="5400000">
            <a:off x="2627666" y="441402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29" name="文字方塊 28"/>
          <p:cNvSpPr txBox="1"/>
          <p:nvPr/>
        </p:nvSpPr>
        <p:spPr>
          <a:xfrm rot="5400000">
            <a:off x="2640031" y="539442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30" name="群組 29"/>
          <p:cNvGrpSpPr/>
          <p:nvPr/>
        </p:nvGrpSpPr>
        <p:grpSpPr>
          <a:xfrm>
            <a:off x="5548218" y="4481841"/>
            <a:ext cx="548711" cy="468165"/>
            <a:chOff x="3606649" y="3957155"/>
            <a:chExt cx="548711" cy="468165"/>
          </a:xfrm>
        </p:grpSpPr>
        <p:graphicFrame>
          <p:nvGraphicFramePr>
            <p:cNvPr id="31" name="Object 12"/>
            <p:cNvGraphicFramePr>
              <a:graphicFrameLocks noChangeAspect="1"/>
            </p:cNvGraphicFramePr>
            <p:nvPr>
              <p:extLst>
                <p:ext uri="{D42A27DB-BD31-4B8C-83A1-F6EECF244321}">
                  <p14:modId xmlns:p14="http://schemas.microsoft.com/office/powerpoint/2010/main" val="3983510236"/>
                </p:ext>
              </p:extLst>
            </p:nvPr>
          </p:nvGraphicFramePr>
          <p:xfrm>
            <a:off x="3719217" y="4045908"/>
            <a:ext cx="325437" cy="379412"/>
          </p:xfrm>
          <a:graphic>
            <a:graphicData uri="http://schemas.openxmlformats.org/presentationml/2006/ole">
              <mc:AlternateContent xmlns:mc="http://schemas.openxmlformats.org/markup-compatibility/2006">
                <mc:Choice xmlns:v="urn:schemas-microsoft-com:vml" Requires="v">
                  <p:oleObj spid="_x0000_s86408" name="方程式" r:id="rId22" imgW="152280" imgH="177480" progId="Equation.3">
                    <p:embed/>
                  </p:oleObj>
                </mc:Choice>
                <mc:Fallback>
                  <p:oleObj name="方程式" r:id="rId22" imgW="152280" imgH="177480" progId="Equation.3">
                    <p:embed/>
                    <p:pic>
                      <p:nvPicPr>
                        <p:cNvPr id="0" name=""/>
                        <p:cNvPicPr>
                          <a:picLocks noChangeAspect="1" noChangeArrowheads="1"/>
                        </p:cNvPicPr>
                        <p:nvPr/>
                      </p:nvPicPr>
                      <p:blipFill>
                        <a:blip r:embed="rId23"/>
                        <a:srcRect/>
                        <a:stretch>
                          <a:fillRect/>
                        </a:stretch>
                      </p:blipFill>
                      <p:spPr bwMode="auto">
                        <a:xfrm>
                          <a:off x="3719217" y="4045908"/>
                          <a:ext cx="325437"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直線單箭頭接點 31"/>
            <p:cNvCxnSpPr/>
            <p:nvPr/>
          </p:nvCxnSpPr>
          <p:spPr>
            <a:xfrm>
              <a:off x="3606649" y="3957155"/>
              <a:ext cx="548711"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3" name="文字方塊 32"/>
          <p:cNvSpPr txBox="1"/>
          <p:nvPr/>
        </p:nvSpPr>
        <p:spPr>
          <a:xfrm>
            <a:off x="5519929" y="3948042"/>
            <a:ext cx="595086"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86" name="文字方塊 85"/>
          <p:cNvSpPr txBox="1"/>
          <p:nvPr/>
        </p:nvSpPr>
        <p:spPr>
          <a:xfrm>
            <a:off x="6779691" y="4016443"/>
            <a:ext cx="1971215"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smtClean="0"/>
              <a:t>Big</a:t>
            </a:r>
          </a:p>
          <a:p>
            <a:pPr algn="ctr"/>
            <a:r>
              <a:rPr lang="en-US" altLang="zh-TW" sz="2800" dirty="0" smtClean="0"/>
              <a:t>Difference</a:t>
            </a:r>
            <a:endParaRPr lang="zh-TW" altLang="en-US" sz="2800" dirty="0"/>
          </a:p>
        </p:txBody>
      </p:sp>
      <p:sp>
        <p:nvSpPr>
          <p:cNvPr id="87" name="文字方塊 86"/>
          <p:cNvSpPr txBox="1"/>
          <p:nvPr/>
        </p:nvSpPr>
        <p:spPr>
          <a:xfrm>
            <a:off x="566926" y="4524226"/>
            <a:ext cx="1971215"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smtClean="0"/>
              <a:t>Large</a:t>
            </a:r>
          </a:p>
          <a:p>
            <a:pPr algn="ctr"/>
            <a:r>
              <a:rPr lang="en-US" altLang="zh-TW" sz="2800" dirty="0" smtClean="0"/>
              <a:t>Error Signal</a:t>
            </a:r>
            <a:endParaRPr lang="zh-TW" altLang="en-US" sz="2800" dirty="0"/>
          </a:p>
        </p:txBody>
      </p:sp>
      <p:graphicFrame>
        <p:nvGraphicFramePr>
          <p:cNvPr id="88" name="Object 12"/>
          <p:cNvGraphicFramePr>
            <a:graphicFrameLocks noChangeAspect="1"/>
          </p:cNvGraphicFramePr>
          <p:nvPr>
            <p:extLst>
              <p:ext uri="{D42A27DB-BD31-4B8C-83A1-F6EECF244321}">
                <p14:modId xmlns:p14="http://schemas.microsoft.com/office/powerpoint/2010/main" val="825437782"/>
              </p:ext>
            </p:extLst>
          </p:nvPr>
        </p:nvGraphicFramePr>
        <p:xfrm>
          <a:off x="931678" y="3515814"/>
          <a:ext cx="1300163" cy="923925"/>
        </p:xfrm>
        <a:graphic>
          <a:graphicData uri="http://schemas.openxmlformats.org/presentationml/2006/ole">
            <mc:AlternateContent xmlns:mc="http://schemas.openxmlformats.org/markup-compatibility/2006">
              <mc:Choice xmlns:v="urn:schemas-microsoft-com:vml" Requires="v">
                <p:oleObj spid="_x0000_s86409" name="方程式" r:id="rId24" imgW="609480" imgH="431640" progId="Equation.3">
                  <p:embed/>
                </p:oleObj>
              </mc:Choice>
              <mc:Fallback>
                <p:oleObj name="方程式" r:id="rId24" imgW="609480" imgH="431640" progId="Equation.3">
                  <p:embed/>
                  <p:pic>
                    <p:nvPicPr>
                      <p:cNvPr id="0" name=""/>
                      <p:cNvPicPr>
                        <a:picLocks noChangeAspect="1" noChangeArrowheads="1"/>
                      </p:cNvPicPr>
                      <p:nvPr/>
                    </p:nvPicPr>
                    <p:blipFill>
                      <a:blip r:embed="rId25"/>
                      <a:srcRect/>
                      <a:stretch>
                        <a:fillRect/>
                      </a:stretch>
                    </p:blipFill>
                    <p:spPr bwMode="auto">
                      <a:xfrm>
                        <a:off x="931678" y="3515814"/>
                        <a:ext cx="1300163" cy="923925"/>
                      </a:xfrm>
                      <a:prstGeom prst="rect">
                        <a:avLst/>
                      </a:prstGeom>
                      <a:noFill/>
                      <a:extLst/>
                    </p:spPr>
                  </p:pic>
                </p:oleObj>
              </mc:Fallback>
            </mc:AlternateContent>
          </a:graphicData>
        </a:graphic>
      </p:graphicFrame>
      <p:cxnSp>
        <p:nvCxnSpPr>
          <p:cNvPr id="37" name="直線單箭頭接點 36"/>
          <p:cNvCxnSpPr/>
          <p:nvPr/>
        </p:nvCxnSpPr>
        <p:spPr>
          <a:xfrm flipH="1">
            <a:off x="2714060" y="3536997"/>
            <a:ext cx="72378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H="1">
            <a:off x="2714060" y="4439739"/>
            <a:ext cx="72378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a:off x="2763049" y="5478333"/>
            <a:ext cx="72378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42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41034448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0167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Softmax</a:t>
            </a:r>
            <a:endParaRPr lang="zh-TW" alt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796427052"/>
              </p:ext>
            </p:extLst>
          </p:nvPr>
        </p:nvGraphicFramePr>
        <p:xfrm>
          <a:off x="1193360" y="1339458"/>
          <a:ext cx="2071199" cy="1854076"/>
        </p:xfrm>
        <a:graphic>
          <a:graphicData uri="http://schemas.openxmlformats.org/presentationml/2006/ole">
            <mc:AlternateContent xmlns:mc="http://schemas.openxmlformats.org/markup-compatibility/2006">
              <mc:Choice xmlns:v="urn:schemas-microsoft-com:vml" Requires="v">
                <p:oleObj spid="_x0000_s95334" name="方程式" r:id="rId4" imgW="723600" imgH="647640" progId="Equation.3">
                  <p:embed/>
                </p:oleObj>
              </mc:Choice>
              <mc:Fallback>
                <p:oleObj name="方程式" r:id="rId4" imgW="723600" imgH="647640" progId="Equation.3">
                  <p:embed/>
                  <p:pic>
                    <p:nvPicPr>
                      <p:cNvPr id="0" name=""/>
                      <p:cNvPicPr>
                        <a:picLocks noChangeAspect="1" noChangeArrowheads="1"/>
                      </p:cNvPicPr>
                      <p:nvPr/>
                    </p:nvPicPr>
                    <p:blipFill>
                      <a:blip r:embed="rId5"/>
                      <a:srcRect/>
                      <a:stretch>
                        <a:fillRect/>
                      </a:stretch>
                    </p:blipFill>
                    <p:spPr bwMode="auto">
                      <a:xfrm>
                        <a:off x="1193360" y="1339458"/>
                        <a:ext cx="2071199" cy="1854076"/>
                      </a:xfrm>
                      <a:prstGeom prst="rect">
                        <a:avLst/>
                      </a:prstGeom>
                      <a:noFill/>
                      <a:extLst/>
                    </p:spPr>
                  </p:pic>
                </p:oleObj>
              </mc:Fallback>
            </mc:AlternateContent>
          </a:graphicData>
        </a:graphic>
      </p:graphicFrame>
      <p:sp>
        <p:nvSpPr>
          <p:cNvPr id="4" name="矩形 3"/>
          <p:cNvSpPr/>
          <p:nvPr/>
        </p:nvSpPr>
        <p:spPr>
          <a:xfrm rot="5400000">
            <a:off x="572492" y="4526521"/>
            <a:ext cx="3091542"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err="1" smtClean="0"/>
              <a:t>Softmax</a:t>
            </a:r>
            <a:r>
              <a:rPr lang="en-US" altLang="zh-TW" sz="2400" dirty="0" smtClean="0"/>
              <a:t> </a:t>
            </a:r>
            <a:endParaRPr lang="zh-TW" altLang="en-US" sz="2400" dirty="0"/>
          </a:p>
        </p:txBody>
      </p:sp>
      <p:cxnSp>
        <p:nvCxnSpPr>
          <p:cNvPr id="5" name="直線單箭頭接點 4"/>
          <p:cNvCxnSpPr/>
          <p:nvPr/>
        </p:nvCxnSpPr>
        <p:spPr>
          <a:xfrm>
            <a:off x="1187009" y="4479088"/>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1195761" y="546154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1187009" y="359110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extLst/>
          </p:nvPr>
        </p:nvGraphicFramePr>
        <p:xfrm>
          <a:off x="834472" y="3332079"/>
          <a:ext cx="406400" cy="487363"/>
        </p:xfrm>
        <a:graphic>
          <a:graphicData uri="http://schemas.openxmlformats.org/presentationml/2006/ole">
            <mc:AlternateContent xmlns:mc="http://schemas.openxmlformats.org/markup-compatibility/2006">
              <mc:Choice xmlns:v="urn:schemas-microsoft-com:vml" Requires="v">
                <p:oleObj spid="_x0000_s95335" name="方程式" r:id="rId6" imgW="190440" imgH="228600" progId="Equation.3">
                  <p:embed/>
                </p:oleObj>
              </mc:Choice>
              <mc:Fallback>
                <p:oleObj name="方程式" r:id="rId6" imgW="190440" imgH="228600" progId="Equation.3">
                  <p:embed/>
                  <p:pic>
                    <p:nvPicPr>
                      <p:cNvPr id="0" name=""/>
                      <p:cNvPicPr>
                        <a:picLocks noChangeAspect="1" noChangeArrowheads="1"/>
                      </p:cNvPicPr>
                      <p:nvPr/>
                    </p:nvPicPr>
                    <p:blipFill>
                      <a:blip r:embed="rId7"/>
                      <a:srcRect/>
                      <a:stretch>
                        <a:fillRect/>
                      </a:stretch>
                    </p:blipFill>
                    <p:spPr bwMode="auto">
                      <a:xfrm>
                        <a:off x="834472" y="3332079"/>
                        <a:ext cx="4064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p:cNvGraphicFramePr>
            <a:graphicFrameLocks noChangeAspect="1"/>
          </p:cNvGraphicFramePr>
          <p:nvPr>
            <p:extLst/>
          </p:nvPr>
        </p:nvGraphicFramePr>
        <p:xfrm>
          <a:off x="813947" y="4219605"/>
          <a:ext cx="379413" cy="487362"/>
        </p:xfrm>
        <a:graphic>
          <a:graphicData uri="http://schemas.openxmlformats.org/presentationml/2006/ole">
            <mc:AlternateContent xmlns:mc="http://schemas.openxmlformats.org/markup-compatibility/2006">
              <mc:Choice xmlns:v="urn:schemas-microsoft-com:vml" Requires="v">
                <p:oleObj spid="_x0000_s95336" name="方程式" r:id="rId8" imgW="177480" imgH="228600" progId="Equation.3">
                  <p:embed/>
                </p:oleObj>
              </mc:Choice>
              <mc:Fallback>
                <p:oleObj name="方程式" r:id="rId8" imgW="177480" imgH="228600" progId="Equation.3">
                  <p:embed/>
                  <p:pic>
                    <p:nvPicPr>
                      <p:cNvPr id="0" name=""/>
                      <p:cNvPicPr>
                        <a:picLocks noChangeAspect="1" noChangeArrowheads="1"/>
                      </p:cNvPicPr>
                      <p:nvPr/>
                    </p:nvPicPr>
                    <p:blipFill>
                      <a:blip r:embed="rId9"/>
                      <a:srcRect/>
                      <a:stretch>
                        <a:fillRect/>
                      </a:stretch>
                    </p:blipFill>
                    <p:spPr bwMode="auto">
                      <a:xfrm>
                        <a:off x="813947" y="4219605"/>
                        <a:ext cx="37941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nvPr>
        </p:nvGraphicFramePr>
        <p:xfrm>
          <a:off x="802590" y="5204366"/>
          <a:ext cx="379413" cy="514350"/>
        </p:xfrm>
        <a:graphic>
          <a:graphicData uri="http://schemas.openxmlformats.org/presentationml/2006/ole">
            <mc:AlternateContent xmlns:mc="http://schemas.openxmlformats.org/markup-compatibility/2006">
              <mc:Choice xmlns:v="urn:schemas-microsoft-com:vml" Requires="v">
                <p:oleObj spid="_x0000_s95337" name="方程式" r:id="rId10" imgW="177480" imgH="241200" progId="Equation.3">
                  <p:embed/>
                </p:oleObj>
              </mc:Choice>
              <mc:Fallback>
                <p:oleObj name="方程式" r:id="rId10" imgW="177480" imgH="241200" progId="Equation.3">
                  <p:embed/>
                  <p:pic>
                    <p:nvPicPr>
                      <p:cNvPr id="0" name=""/>
                      <p:cNvPicPr>
                        <a:picLocks noChangeAspect="1" noChangeArrowheads="1"/>
                      </p:cNvPicPr>
                      <p:nvPr/>
                    </p:nvPicPr>
                    <p:blipFill>
                      <a:blip r:embed="rId11"/>
                      <a:srcRect/>
                      <a:stretch>
                        <a:fillRect/>
                      </a:stretch>
                    </p:blipFill>
                    <p:spPr bwMode="auto">
                      <a:xfrm>
                        <a:off x="802590" y="5204366"/>
                        <a:ext cx="37941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直線單箭頭接點 13"/>
          <p:cNvCxnSpPr/>
          <p:nvPr/>
        </p:nvCxnSpPr>
        <p:spPr>
          <a:xfrm>
            <a:off x="2363656" y="4479088"/>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2363656" y="546154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2363656" y="359110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117171" y="3314325"/>
            <a:ext cx="403204" cy="3041824"/>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p:cNvGraphicFramePr>
            <a:graphicFrameLocks noChangeAspect="1"/>
          </p:cNvGraphicFramePr>
          <p:nvPr>
            <p:extLst/>
          </p:nvPr>
        </p:nvGraphicFramePr>
        <p:xfrm>
          <a:off x="3129595" y="3328990"/>
          <a:ext cx="352425" cy="461962"/>
        </p:xfrm>
        <a:graphic>
          <a:graphicData uri="http://schemas.openxmlformats.org/presentationml/2006/ole">
            <mc:AlternateContent xmlns:mc="http://schemas.openxmlformats.org/markup-compatibility/2006">
              <mc:Choice xmlns:v="urn:schemas-microsoft-com:vml" Requires="v">
                <p:oleObj spid="_x0000_s95338" name="方程式" r:id="rId12" imgW="164880" imgH="215640" progId="Equation.3">
                  <p:embed/>
                </p:oleObj>
              </mc:Choice>
              <mc:Fallback>
                <p:oleObj name="方程式" r:id="rId12" imgW="164880" imgH="215640" progId="Equation.3">
                  <p:embed/>
                  <p:pic>
                    <p:nvPicPr>
                      <p:cNvPr id="0" name=""/>
                      <p:cNvPicPr>
                        <a:picLocks noChangeAspect="1" noChangeArrowheads="1"/>
                      </p:cNvPicPr>
                      <p:nvPr/>
                    </p:nvPicPr>
                    <p:blipFill>
                      <a:blip r:embed="rId13"/>
                      <a:srcRect/>
                      <a:stretch>
                        <a:fillRect/>
                      </a:stretch>
                    </p:blipFill>
                    <p:spPr bwMode="auto">
                      <a:xfrm>
                        <a:off x="3129595" y="3328990"/>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extLst/>
          </p:nvPr>
        </p:nvGraphicFramePr>
        <p:xfrm>
          <a:off x="3142240" y="4188409"/>
          <a:ext cx="379413" cy="461962"/>
        </p:xfrm>
        <a:graphic>
          <a:graphicData uri="http://schemas.openxmlformats.org/presentationml/2006/ole">
            <mc:AlternateContent xmlns:mc="http://schemas.openxmlformats.org/markup-compatibility/2006">
              <mc:Choice xmlns:v="urn:schemas-microsoft-com:vml" Requires="v">
                <p:oleObj spid="_x0000_s95339" name="方程式" r:id="rId14" imgW="177480" imgH="215640" progId="Equation.3">
                  <p:embed/>
                </p:oleObj>
              </mc:Choice>
              <mc:Fallback>
                <p:oleObj name="方程式" r:id="rId14" imgW="177480" imgH="215640" progId="Equation.3">
                  <p:embed/>
                  <p:pic>
                    <p:nvPicPr>
                      <p:cNvPr id="0" name=""/>
                      <p:cNvPicPr>
                        <a:picLocks noChangeAspect="1" noChangeArrowheads="1"/>
                      </p:cNvPicPr>
                      <p:nvPr/>
                    </p:nvPicPr>
                    <p:blipFill>
                      <a:blip r:embed="rId15"/>
                      <a:srcRect/>
                      <a:stretch>
                        <a:fillRect/>
                      </a:stretch>
                    </p:blipFill>
                    <p:spPr bwMode="auto">
                      <a:xfrm>
                        <a:off x="3142240" y="4188409"/>
                        <a:ext cx="379413"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2"/>
          <p:cNvGraphicFramePr>
            <a:graphicFrameLocks noChangeAspect="1"/>
          </p:cNvGraphicFramePr>
          <p:nvPr>
            <p:extLst/>
          </p:nvPr>
        </p:nvGraphicFramePr>
        <p:xfrm>
          <a:off x="3150628" y="5164326"/>
          <a:ext cx="352425" cy="488950"/>
        </p:xfrm>
        <a:graphic>
          <a:graphicData uri="http://schemas.openxmlformats.org/presentationml/2006/ole">
            <mc:AlternateContent xmlns:mc="http://schemas.openxmlformats.org/markup-compatibility/2006">
              <mc:Choice xmlns:v="urn:schemas-microsoft-com:vml" Requires="v">
                <p:oleObj spid="_x0000_s95340" name="方程式" r:id="rId16" imgW="164880" imgH="228600" progId="Equation.3">
                  <p:embed/>
                </p:oleObj>
              </mc:Choice>
              <mc:Fallback>
                <p:oleObj name="方程式" r:id="rId16" imgW="164880" imgH="228600" progId="Equation.3">
                  <p:embed/>
                  <p:pic>
                    <p:nvPicPr>
                      <p:cNvPr id="0" name=""/>
                      <p:cNvPicPr>
                        <a:picLocks noChangeAspect="1" noChangeArrowheads="1"/>
                      </p:cNvPicPr>
                      <p:nvPr/>
                    </p:nvPicPr>
                    <p:blipFill>
                      <a:blip r:embed="rId17"/>
                      <a:srcRect/>
                      <a:stretch>
                        <a:fillRect/>
                      </a:stretch>
                    </p:blipFill>
                    <p:spPr bwMode="auto">
                      <a:xfrm>
                        <a:off x="3150628" y="5164326"/>
                        <a:ext cx="3524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文字方塊 36"/>
          <p:cNvSpPr txBox="1"/>
          <p:nvPr/>
        </p:nvSpPr>
        <p:spPr>
          <a:xfrm rot="5400000">
            <a:off x="3019221" y="5822956"/>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22" name="群組 21"/>
          <p:cNvGrpSpPr/>
          <p:nvPr/>
        </p:nvGrpSpPr>
        <p:grpSpPr>
          <a:xfrm>
            <a:off x="4281713" y="3284468"/>
            <a:ext cx="523220" cy="3126593"/>
            <a:chOff x="4281713" y="3284468"/>
            <a:chExt cx="523220" cy="3126593"/>
          </a:xfrm>
        </p:grpSpPr>
        <p:grpSp>
          <p:nvGrpSpPr>
            <p:cNvPr id="30" name="群組 29"/>
            <p:cNvGrpSpPr/>
            <p:nvPr/>
          </p:nvGrpSpPr>
          <p:grpSpPr>
            <a:xfrm>
              <a:off x="4281713" y="3284468"/>
              <a:ext cx="406240" cy="3041824"/>
              <a:chOff x="4759104" y="2505183"/>
              <a:chExt cx="406240" cy="3041824"/>
            </a:xfrm>
          </p:grpSpPr>
          <p:sp>
            <p:nvSpPr>
              <p:cNvPr id="31" name="矩形 30"/>
              <p:cNvSpPr/>
              <p:nvPr/>
            </p:nvSpPr>
            <p:spPr>
              <a:xfrm>
                <a:off x="4762140" y="2505183"/>
                <a:ext cx="403204" cy="3041824"/>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2" name="Object 12"/>
              <p:cNvGraphicFramePr>
                <a:graphicFrameLocks noChangeAspect="1"/>
              </p:cNvGraphicFramePr>
              <p:nvPr>
                <p:extLst/>
              </p:nvPr>
            </p:nvGraphicFramePr>
            <p:xfrm>
              <a:off x="4775487" y="2523823"/>
              <a:ext cx="352425" cy="461962"/>
            </p:xfrm>
            <a:graphic>
              <a:graphicData uri="http://schemas.openxmlformats.org/presentationml/2006/ole">
                <mc:AlternateContent xmlns:mc="http://schemas.openxmlformats.org/markup-compatibility/2006">
                  <mc:Choice xmlns:v="urn:schemas-microsoft-com:vml" Requires="v">
                    <p:oleObj spid="_x0000_s95341" name="方程式" r:id="rId18" imgW="164880" imgH="215640" progId="Equation.3">
                      <p:embed/>
                    </p:oleObj>
                  </mc:Choice>
                  <mc:Fallback>
                    <p:oleObj name="方程式" r:id="rId18" imgW="164880" imgH="215640" progId="Equation.3">
                      <p:embed/>
                      <p:pic>
                        <p:nvPicPr>
                          <p:cNvPr id="0" name=""/>
                          <p:cNvPicPr>
                            <a:picLocks noChangeAspect="1" noChangeArrowheads="1"/>
                          </p:cNvPicPr>
                          <p:nvPr/>
                        </p:nvPicPr>
                        <p:blipFill>
                          <a:blip r:embed="rId19"/>
                          <a:srcRect/>
                          <a:stretch>
                            <a:fillRect/>
                          </a:stretch>
                        </p:blipFill>
                        <p:spPr bwMode="auto">
                          <a:xfrm>
                            <a:off x="4775487" y="2523823"/>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2"/>
              <p:cNvGraphicFramePr>
                <a:graphicFrameLocks noChangeAspect="1"/>
              </p:cNvGraphicFramePr>
              <p:nvPr>
                <p:extLst/>
              </p:nvPr>
            </p:nvGraphicFramePr>
            <p:xfrm>
              <a:off x="4759104" y="3397756"/>
              <a:ext cx="379413" cy="461962"/>
            </p:xfrm>
            <a:graphic>
              <a:graphicData uri="http://schemas.openxmlformats.org/presentationml/2006/ole">
                <mc:AlternateContent xmlns:mc="http://schemas.openxmlformats.org/markup-compatibility/2006">
                  <mc:Choice xmlns:v="urn:schemas-microsoft-com:vml" Requires="v">
                    <p:oleObj spid="_x0000_s95342" name="方程式" r:id="rId20" imgW="177480" imgH="215640" progId="Equation.3">
                      <p:embed/>
                    </p:oleObj>
                  </mc:Choice>
                  <mc:Fallback>
                    <p:oleObj name="方程式" r:id="rId20" imgW="177480" imgH="215640" progId="Equation.3">
                      <p:embed/>
                      <p:pic>
                        <p:nvPicPr>
                          <p:cNvPr id="0" name=""/>
                          <p:cNvPicPr>
                            <a:picLocks noChangeAspect="1" noChangeArrowheads="1"/>
                          </p:cNvPicPr>
                          <p:nvPr/>
                        </p:nvPicPr>
                        <p:blipFill>
                          <a:blip r:embed="rId21"/>
                          <a:srcRect/>
                          <a:stretch>
                            <a:fillRect/>
                          </a:stretch>
                        </p:blipFill>
                        <p:spPr bwMode="auto">
                          <a:xfrm>
                            <a:off x="4759104" y="3397756"/>
                            <a:ext cx="379413"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2"/>
              <p:cNvGraphicFramePr>
                <a:graphicFrameLocks noChangeAspect="1"/>
              </p:cNvGraphicFramePr>
              <p:nvPr>
                <p:extLst/>
              </p:nvPr>
            </p:nvGraphicFramePr>
            <p:xfrm>
              <a:off x="4809947" y="4388269"/>
              <a:ext cx="352425" cy="490538"/>
            </p:xfrm>
            <a:graphic>
              <a:graphicData uri="http://schemas.openxmlformats.org/presentationml/2006/ole">
                <mc:AlternateContent xmlns:mc="http://schemas.openxmlformats.org/markup-compatibility/2006">
                  <mc:Choice xmlns:v="urn:schemas-microsoft-com:vml" Requires="v">
                    <p:oleObj spid="_x0000_s95343" name="方程式" r:id="rId22" imgW="164880" imgH="228600" progId="Equation.3">
                      <p:embed/>
                    </p:oleObj>
                  </mc:Choice>
                  <mc:Fallback>
                    <p:oleObj name="方程式" r:id="rId22" imgW="164880" imgH="228600" progId="Equation.3">
                      <p:embed/>
                      <p:pic>
                        <p:nvPicPr>
                          <p:cNvPr id="0" name=""/>
                          <p:cNvPicPr>
                            <a:picLocks noChangeAspect="1" noChangeArrowheads="1"/>
                          </p:cNvPicPr>
                          <p:nvPr/>
                        </p:nvPicPr>
                        <p:blipFill>
                          <a:blip r:embed="rId23"/>
                          <a:srcRect/>
                          <a:stretch>
                            <a:fillRect/>
                          </a:stretch>
                        </p:blipFill>
                        <p:spPr bwMode="auto">
                          <a:xfrm>
                            <a:off x="4809947" y="4388269"/>
                            <a:ext cx="35242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8" name="文字方塊 37"/>
            <p:cNvSpPr txBox="1"/>
            <p:nvPr/>
          </p:nvSpPr>
          <p:spPr>
            <a:xfrm rot="5400000">
              <a:off x="4158694" y="576482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1" name="文字方塊 40"/>
            <p:cNvSpPr txBox="1"/>
            <p:nvPr/>
          </p:nvSpPr>
          <p:spPr>
            <a:xfrm rot="5400000">
              <a:off x="4158694" y="469651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42" name="文字方塊 41"/>
          <p:cNvSpPr txBox="1"/>
          <p:nvPr/>
        </p:nvSpPr>
        <p:spPr>
          <a:xfrm rot="5400000">
            <a:off x="3019221" y="473756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3" name="文字方塊 42"/>
          <p:cNvSpPr txBox="1"/>
          <p:nvPr/>
        </p:nvSpPr>
        <p:spPr>
          <a:xfrm rot="5400000">
            <a:off x="707101" y="473756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4" name="文字方塊 43"/>
          <p:cNvSpPr txBox="1"/>
          <p:nvPr/>
        </p:nvSpPr>
        <p:spPr>
          <a:xfrm rot="5400000">
            <a:off x="719466" y="571796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7" name="文字方塊 16"/>
          <p:cNvSpPr txBox="1"/>
          <p:nvPr/>
        </p:nvSpPr>
        <p:spPr>
          <a:xfrm>
            <a:off x="6223810" y="3317721"/>
            <a:ext cx="2611801"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smtClean="0"/>
              <a:t>Only one dimension is 1, and others are all 0</a:t>
            </a:r>
            <a:endParaRPr lang="zh-TW" altLang="en-US" sz="2400" dirty="0"/>
          </a:p>
        </p:txBody>
      </p:sp>
      <mc:AlternateContent xmlns:mc="http://schemas.openxmlformats.org/markup-compatibility/2006" xmlns:a14="http://schemas.microsoft.com/office/drawing/2010/main">
        <mc:Choice Requires="a14">
          <p:sp>
            <p:nvSpPr>
              <p:cNvPr id="23" name="文字方塊 22"/>
              <p:cNvSpPr txBox="1"/>
              <p:nvPr/>
            </p:nvSpPr>
            <p:spPr>
              <a:xfrm>
                <a:off x="4753187" y="3742983"/>
                <a:ext cx="1205778" cy="198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𝑦</m:t>
                          </m:r>
                        </m:e>
                      </m:acc>
                      <m:r>
                        <a:rPr lang="en-US" altLang="zh-TW" sz="2800" b="0" i="1" smtClean="0">
                          <a:latin typeface="Cambria Math" panose="02040503050406030204" pitchFamily="18" charset="0"/>
                        </a:rPr>
                        <m:t>=</m:t>
                      </m:r>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0</m:t>
                              </m:r>
                            </m:e>
                            <m:e>
                              <m:r>
                                <a:rPr lang="zh-TW" altLang="en-US" sz="2800" i="1" smtClean="0">
                                  <a:latin typeface="Cambria Math" panose="02040503050406030204" pitchFamily="18" charset="0"/>
                                </a:rPr>
                                <m:t>⋮</m:t>
                              </m:r>
                            </m:e>
                            <m:e>
                              <m:r>
                                <a:rPr lang="en-US" altLang="zh-TW" sz="2800" b="0" i="1" smtClean="0">
                                  <a:latin typeface="Cambria Math" panose="02040503050406030204" pitchFamily="18" charset="0"/>
                                </a:rPr>
                                <m:t>1</m:t>
                              </m:r>
                            </m:e>
                            <m:e>
                              <m:r>
                                <a:rPr lang="zh-TW" altLang="en-US" sz="2800" i="1" smtClean="0">
                                  <a:latin typeface="Cambria Math" panose="02040503050406030204" pitchFamily="18" charset="0"/>
                                </a:rPr>
                                <m:t>⋮</m:t>
                              </m:r>
                            </m:e>
                          </m:eqArr>
                        </m:e>
                      </m:d>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4753187" y="3742983"/>
                <a:ext cx="1205778" cy="1981312"/>
              </a:xfrm>
              <a:prstGeom prst="rect">
                <a:avLst/>
              </a:prstGeom>
              <a:blipFill rotWithShape="0">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266924" y="4929056"/>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𝑟</m:t>
                      </m:r>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266924" y="4929056"/>
                <a:ext cx="261161" cy="430887"/>
              </a:xfrm>
              <a:prstGeom prst="rect">
                <a:avLst/>
              </a:prstGeom>
              <a:blipFill rotWithShape="0">
                <a:blip r:embed="rId25"/>
                <a:stretch>
                  <a:fillRect/>
                </a:stretch>
              </a:blipFill>
            </p:spPr>
            <p:txBody>
              <a:bodyPr/>
              <a:lstStyle/>
              <a:p>
                <a:r>
                  <a:rPr lang="zh-TW" altLang="en-US">
                    <a:noFill/>
                  </a:rPr>
                  <a:t> </a:t>
                </a:r>
              </a:p>
            </p:txBody>
          </p:sp>
        </mc:Fallback>
      </mc:AlternateContent>
      <p:sp>
        <p:nvSpPr>
          <p:cNvPr id="49" name="文字方塊 48"/>
          <p:cNvSpPr txBox="1"/>
          <p:nvPr/>
        </p:nvSpPr>
        <p:spPr>
          <a:xfrm>
            <a:off x="6227398" y="5388971"/>
            <a:ext cx="2611801"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smtClean="0"/>
              <a:t>Index of the dimension which is 1</a:t>
            </a:r>
            <a:endParaRPr lang="zh-TW" altLang="en-US" sz="2400" dirty="0"/>
          </a:p>
        </p:txBody>
      </p:sp>
      <p:sp>
        <p:nvSpPr>
          <p:cNvPr id="25" name="矩形 24"/>
          <p:cNvSpPr/>
          <p:nvPr/>
        </p:nvSpPr>
        <p:spPr>
          <a:xfrm>
            <a:off x="5556152" y="4958084"/>
            <a:ext cx="264077" cy="4018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9" name="直線單箭頭接點 38"/>
          <p:cNvCxnSpPr/>
          <p:nvPr/>
        </p:nvCxnSpPr>
        <p:spPr>
          <a:xfrm>
            <a:off x="5820229" y="5146310"/>
            <a:ext cx="4035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3806497" y="901484"/>
            <a:ext cx="3904343" cy="523220"/>
          </a:xfrm>
          <a:prstGeom prst="rect">
            <a:avLst/>
          </a:prstGeom>
          <a:noFill/>
        </p:spPr>
        <p:txBody>
          <a:bodyPr wrap="square" rtlCol="0">
            <a:spAutoFit/>
          </a:bodyPr>
          <a:lstStyle/>
          <a:p>
            <a:r>
              <a:rPr lang="en-US" altLang="zh-TW" sz="2800" dirty="0" smtClean="0"/>
              <a:t>Define cost:</a:t>
            </a:r>
            <a:endParaRPr lang="zh-TW" altLang="en-US" sz="2800" dirty="0"/>
          </a:p>
        </p:txBody>
      </p:sp>
      <mc:AlternateContent xmlns:mc="http://schemas.openxmlformats.org/markup-compatibility/2006" xmlns:a14="http://schemas.microsoft.com/office/drawing/2010/main">
        <mc:Choice Requires="a14">
          <p:sp>
            <p:nvSpPr>
              <p:cNvPr id="55" name="矩形 54"/>
              <p:cNvSpPr/>
              <p:nvPr/>
            </p:nvSpPr>
            <p:spPr>
              <a:xfrm>
                <a:off x="5417249" y="900832"/>
                <a:ext cx="3278747" cy="523220"/>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𝐶</m:t>
                      </m:r>
                      <m:r>
                        <a:rPr lang="en-US" altLang="zh-TW" sz="2800" i="1">
                          <a:latin typeface="Cambria Math" panose="02040503050406030204" pitchFamily="18" charset="0"/>
                        </a:rPr>
                        <m:t>=−</m:t>
                      </m:r>
                      <m:r>
                        <a:rPr lang="en-US" altLang="zh-TW" sz="2800" i="1">
                          <a:latin typeface="Cambria Math" panose="02040503050406030204" pitchFamily="18" charset="0"/>
                        </a:rPr>
                        <m:t>𝑙𝑜𝑔</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𝑟</m:t>
                          </m:r>
                        </m:sub>
                      </m:sSub>
                    </m:oMath>
                  </m:oMathPara>
                </a14:m>
                <a:endParaRPr lang="en-US" altLang="zh-TW" sz="2800" dirty="0"/>
              </a:p>
            </p:txBody>
          </p:sp>
        </mc:Choice>
        <mc:Fallback xmlns="">
          <p:sp>
            <p:nvSpPr>
              <p:cNvPr id="55" name="矩形 54"/>
              <p:cNvSpPr>
                <a:spLocks noRot="1" noChangeAspect="1" noMove="1" noResize="1" noEditPoints="1" noAdjustHandles="1" noChangeArrowheads="1" noChangeShapeType="1" noTextEdit="1"/>
              </p:cNvSpPr>
              <p:nvPr/>
            </p:nvSpPr>
            <p:spPr>
              <a:xfrm>
                <a:off x="5417249" y="900832"/>
                <a:ext cx="3278747" cy="523220"/>
              </a:xfrm>
              <a:prstGeom prst="rect">
                <a:avLst/>
              </a:prstGeom>
              <a:blipFill rotWithShape="0">
                <a:blip r:embed="rId26"/>
                <a:stretch>
                  <a:fillRect/>
                </a:stretch>
              </a:blipFill>
            </p:spPr>
            <p:txBody>
              <a:bodyPr/>
              <a:lstStyle/>
              <a:p>
                <a:r>
                  <a:rPr lang="zh-TW" altLang="en-US">
                    <a:noFill/>
                  </a:rPr>
                  <a:t> </a:t>
                </a:r>
              </a:p>
            </p:txBody>
          </p:sp>
        </mc:Fallback>
      </mc:AlternateContent>
      <p:grpSp>
        <p:nvGrpSpPr>
          <p:cNvPr id="50" name="群組 49"/>
          <p:cNvGrpSpPr/>
          <p:nvPr/>
        </p:nvGrpSpPr>
        <p:grpSpPr>
          <a:xfrm>
            <a:off x="3627653" y="4805380"/>
            <a:ext cx="548711" cy="468165"/>
            <a:chOff x="3606649" y="3957155"/>
            <a:chExt cx="548711" cy="468165"/>
          </a:xfrm>
        </p:grpSpPr>
        <p:graphicFrame>
          <p:nvGraphicFramePr>
            <p:cNvPr id="51" name="Object 12"/>
            <p:cNvGraphicFramePr>
              <a:graphicFrameLocks noChangeAspect="1"/>
            </p:cNvGraphicFramePr>
            <p:nvPr>
              <p:extLst>
                <p:ext uri="{D42A27DB-BD31-4B8C-83A1-F6EECF244321}">
                  <p14:modId xmlns:p14="http://schemas.microsoft.com/office/powerpoint/2010/main" val="2182820343"/>
                </p:ext>
              </p:extLst>
            </p:nvPr>
          </p:nvGraphicFramePr>
          <p:xfrm>
            <a:off x="3719217" y="4045908"/>
            <a:ext cx="325437" cy="379412"/>
          </p:xfrm>
          <a:graphic>
            <a:graphicData uri="http://schemas.openxmlformats.org/presentationml/2006/ole">
              <mc:AlternateContent xmlns:mc="http://schemas.openxmlformats.org/markup-compatibility/2006">
                <mc:Choice xmlns:v="urn:schemas-microsoft-com:vml" Requires="v">
                  <p:oleObj spid="_x0000_s95344" name="方程式" r:id="rId27" imgW="152280" imgH="177480" progId="Equation.3">
                    <p:embed/>
                  </p:oleObj>
                </mc:Choice>
                <mc:Fallback>
                  <p:oleObj name="方程式" r:id="rId27" imgW="152280" imgH="177480" progId="Equation.3">
                    <p:embed/>
                    <p:pic>
                      <p:nvPicPr>
                        <p:cNvPr id="0" name=""/>
                        <p:cNvPicPr>
                          <a:picLocks noChangeAspect="1" noChangeArrowheads="1"/>
                        </p:cNvPicPr>
                        <p:nvPr/>
                      </p:nvPicPr>
                      <p:blipFill>
                        <a:blip r:embed="rId28"/>
                        <a:srcRect/>
                        <a:stretch>
                          <a:fillRect/>
                        </a:stretch>
                      </p:blipFill>
                      <p:spPr bwMode="auto">
                        <a:xfrm>
                          <a:off x="3719217" y="4045908"/>
                          <a:ext cx="325437"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2" name="直線單箭頭接點 51"/>
            <p:cNvCxnSpPr/>
            <p:nvPr/>
          </p:nvCxnSpPr>
          <p:spPr>
            <a:xfrm>
              <a:off x="3606649" y="3957155"/>
              <a:ext cx="548711"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3" name="矩形 52"/>
          <p:cNvSpPr/>
          <p:nvPr/>
        </p:nvSpPr>
        <p:spPr>
          <a:xfrm>
            <a:off x="6083192" y="1473993"/>
            <a:ext cx="2262209" cy="41270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800" dirty="0" smtClean="0"/>
              <a:t>Cross Entropy</a:t>
            </a:r>
            <a:endParaRPr lang="zh-TW" altLang="en-US" sz="2800" dirty="0"/>
          </a:p>
        </p:txBody>
      </p:sp>
      <p:sp>
        <p:nvSpPr>
          <p:cNvPr id="56" name="文字方塊 55"/>
          <p:cNvSpPr txBox="1"/>
          <p:nvPr/>
        </p:nvSpPr>
        <p:spPr>
          <a:xfrm>
            <a:off x="4112955" y="2033955"/>
            <a:ext cx="4146451" cy="954107"/>
          </a:xfrm>
          <a:prstGeom prst="rect">
            <a:avLst/>
          </a:prstGeom>
          <a:noFill/>
        </p:spPr>
        <p:txBody>
          <a:bodyPr wrap="square" rtlCol="0">
            <a:spAutoFit/>
          </a:bodyPr>
          <a:lstStyle/>
          <a:p>
            <a:r>
              <a:rPr lang="en-US" altLang="zh-TW" sz="2800" b="1" dirty="0" smtClean="0">
                <a:solidFill>
                  <a:srgbClr val="FF0000"/>
                </a:solidFill>
              </a:rPr>
              <a:t>Do we have to consider other dimensions?</a:t>
            </a:r>
            <a:endParaRPr lang="zh-TW" altLang="en-US" sz="2800" b="1" dirty="0">
              <a:solidFill>
                <a:srgbClr val="FF0000"/>
              </a:solidFill>
            </a:endParaRPr>
          </a:p>
        </p:txBody>
      </p:sp>
    </p:spTree>
    <p:extLst>
      <p:ext uri="{BB962C8B-B14F-4D97-AF65-F5344CB8AC3E}">
        <p14:creationId xmlns:p14="http://schemas.microsoft.com/office/powerpoint/2010/main" val="121306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48" grpId="0"/>
      <p:bldP spid="49" grpId="0" animBg="1"/>
      <p:bldP spid="25" grpId="0" animBg="1"/>
      <p:bldP spid="54" grpId="0"/>
      <p:bldP spid="55" grpId="0"/>
      <p:bldP spid="53" grpId="0" animBg="1"/>
      <p:bldP spid="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2"/>
          <p:cNvGraphicFramePr>
            <a:graphicFrameLocks noChangeAspect="1"/>
          </p:cNvGraphicFramePr>
          <p:nvPr>
            <p:extLst>
              <p:ext uri="{D42A27DB-BD31-4B8C-83A1-F6EECF244321}">
                <p14:modId xmlns:p14="http://schemas.microsoft.com/office/powerpoint/2010/main" val="745343546"/>
              </p:ext>
            </p:extLst>
          </p:nvPr>
        </p:nvGraphicFramePr>
        <p:xfrm>
          <a:off x="288240" y="166578"/>
          <a:ext cx="2071199" cy="1854076"/>
        </p:xfrm>
        <a:graphic>
          <a:graphicData uri="http://schemas.openxmlformats.org/presentationml/2006/ole">
            <mc:AlternateContent xmlns:mc="http://schemas.openxmlformats.org/markup-compatibility/2006">
              <mc:Choice xmlns:v="urn:schemas-microsoft-com:vml" Requires="v">
                <p:oleObj spid="_x0000_s96438" name="方程式" r:id="rId4" imgW="723600" imgH="647640" progId="Equation.3">
                  <p:embed/>
                </p:oleObj>
              </mc:Choice>
              <mc:Fallback>
                <p:oleObj name="方程式" r:id="rId4" imgW="723600" imgH="647640" progId="Equation.3">
                  <p:embed/>
                  <p:pic>
                    <p:nvPicPr>
                      <p:cNvPr id="0" name=""/>
                      <p:cNvPicPr>
                        <a:picLocks noChangeAspect="1" noChangeArrowheads="1"/>
                      </p:cNvPicPr>
                      <p:nvPr/>
                    </p:nvPicPr>
                    <p:blipFill>
                      <a:blip r:embed="rId5"/>
                      <a:srcRect/>
                      <a:stretch>
                        <a:fillRect/>
                      </a:stretch>
                    </p:blipFill>
                    <p:spPr bwMode="auto">
                      <a:xfrm>
                        <a:off x="288240" y="166578"/>
                        <a:ext cx="2071199" cy="1854076"/>
                      </a:xfrm>
                      <a:prstGeom prst="rect">
                        <a:avLst/>
                      </a:prstGeom>
                      <a:noFill/>
                      <a:extLst/>
                    </p:spPr>
                  </p:pic>
                </p:oleObj>
              </mc:Fallback>
            </mc:AlternateContent>
          </a:graphicData>
        </a:graphic>
      </p:graphicFrame>
      <p:graphicFrame>
        <p:nvGraphicFramePr>
          <p:cNvPr id="31" name="Object 12"/>
          <p:cNvGraphicFramePr>
            <a:graphicFrameLocks noChangeAspect="1"/>
          </p:cNvGraphicFramePr>
          <p:nvPr>
            <p:extLst>
              <p:ext uri="{D42A27DB-BD31-4B8C-83A1-F6EECF244321}">
                <p14:modId xmlns:p14="http://schemas.microsoft.com/office/powerpoint/2010/main" val="3484421444"/>
              </p:ext>
            </p:extLst>
          </p:nvPr>
        </p:nvGraphicFramePr>
        <p:xfrm>
          <a:off x="3310223" y="1412382"/>
          <a:ext cx="1300163" cy="923925"/>
        </p:xfrm>
        <a:graphic>
          <a:graphicData uri="http://schemas.openxmlformats.org/presentationml/2006/ole">
            <mc:AlternateContent xmlns:mc="http://schemas.openxmlformats.org/markup-compatibility/2006">
              <mc:Choice xmlns:v="urn:schemas-microsoft-com:vml" Requires="v">
                <p:oleObj spid="_x0000_s96439" name="方程式" r:id="rId6" imgW="609480" imgH="431640" progId="Equation.3">
                  <p:embed/>
                </p:oleObj>
              </mc:Choice>
              <mc:Fallback>
                <p:oleObj name="方程式" r:id="rId6" imgW="609480" imgH="431640" progId="Equation.3">
                  <p:embed/>
                  <p:pic>
                    <p:nvPicPr>
                      <p:cNvPr id="0" name=""/>
                      <p:cNvPicPr>
                        <a:picLocks noChangeAspect="1" noChangeArrowheads="1"/>
                      </p:cNvPicPr>
                      <p:nvPr/>
                    </p:nvPicPr>
                    <p:blipFill>
                      <a:blip r:embed="rId7"/>
                      <a:srcRect/>
                      <a:stretch>
                        <a:fillRect/>
                      </a:stretch>
                    </p:blipFill>
                    <p:spPr bwMode="auto">
                      <a:xfrm>
                        <a:off x="3310223" y="1412382"/>
                        <a:ext cx="1300163" cy="923925"/>
                      </a:xfrm>
                      <a:prstGeom prst="rect">
                        <a:avLst/>
                      </a:prstGeom>
                      <a:noFill/>
                      <a:extLst/>
                    </p:spPr>
                  </p:pic>
                </p:oleObj>
              </mc:Fallback>
            </mc:AlternateContent>
          </a:graphicData>
        </a:graphic>
      </p:graphicFrame>
      <p:graphicFrame>
        <p:nvGraphicFramePr>
          <p:cNvPr id="32" name="Object 12"/>
          <p:cNvGraphicFramePr>
            <a:graphicFrameLocks noChangeAspect="1"/>
          </p:cNvGraphicFramePr>
          <p:nvPr>
            <p:extLst>
              <p:ext uri="{D42A27DB-BD31-4B8C-83A1-F6EECF244321}">
                <p14:modId xmlns:p14="http://schemas.microsoft.com/office/powerpoint/2010/main" val="171340352"/>
              </p:ext>
            </p:extLst>
          </p:nvPr>
        </p:nvGraphicFramePr>
        <p:xfrm>
          <a:off x="2266950" y="3657600"/>
          <a:ext cx="1076325" cy="1044575"/>
        </p:xfrm>
        <a:graphic>
          <a:graphicData uri="http://schemas.openxmlformats.org/presentationml/2006/ole">
            <mc:AlternateContent xmlns:mc="http://schemas.openxmlformats.org/markup-compatibility/2006">
              <mc:Choice xmlns:v="urn:schemas-microsoft-com:vml" Requires="v">
                <p:oleObj spid="_x0000_s96440" name="方程式" r:id="rId8" imgW="444240" imgH="431640" progId="Equation.3">
                  <p:embed/>
                </p:oleObj>
              </mc:Choice>
              <mc:Fallback>
                <p:oleObj name="方程式" r:id="rId8" imgW="444240" imgH="431640" progId="Equation.3">
                  <p:embed/>
                  <p:pic>
                    <p:nvPicPr>
                      <p:cNvPr id="0" name=""/>
                      <p:cNvPicPr>
                        <a:picLocks noChangeAspect="1" noChangeArrowheads="1"/>
                      </p:cNvPicPr>
                      <p:nvPr/>
                    </p:nvPicPr>
                    <p:blipFill>
                      <a:blip r:embed="rId9"/>
                      <a:srcRect/>
                      <a:stretch>
                        <a:fillRect/>
                      </a:stretch>
                    </p:blipFill>
                    <p:spPr bwMode="auto">
                      <a:xfrm>
                        <a:off x="2266950" y="3657600"/>
                        <a:ext cx="1076325" cy="1044575"/>
                      </a:xfrm>
                      <a:prstGeom prst="rect">
                        <a:avLst/>
                      </a:prstGeom>
                      <a:noFill/>
                      <a:extLst/>
                    </p:spPr>
                  </p:pic>
                </p:oleObj>
              </mc:Fallback>
            </mc:AlternateContent>
          </a:graphicData>
        </a:graphic>
      </p:graphicFrame>
      <p:graphicFrame>
        <p:nvGraphicFramePr>
          <p:cNvPr id="38" name="Object 12"/>
          <p:cNvGraphicFramePr>
            <a:graphicFrameLocks noChangeAspect="1"/>
          </p:cNvGraphicFramePr>
          <p:nvPr>
            <p:extLst>
              <p:ext uri="{D42A27DB-BD31-4B8C-83A1-F6EECF244321}">
                <p14:modId xmlns:p14="http://schemas.microsoft.com/office/powerpoint/2010/main" val="316401303"/>
              </p:ext>
            </p:extLst>
          </p:nvPr>
        </p:nvGraphicFramePr>
        <p:xfrm>
          <a:off x="6494307" y="3895029"/>
          <a:ext cx="1128712" cy="493713"/>
        </p:xfrm>
        <a:graphic>
          <a:graphicData uri="http://schemas.openxmlformats.org/presentationml/2006/ole">
            <mc:AlternateContent xmlns:mc="http://schemas.openxmlformats.org/markup-compatibility/2006">
              <mc:Choice xmlns:v="urn:schemas-microsoft-com:vml" Requires="v">
                <p:oleObj spid="_x0000_s96441" name="方程式" r:id="rId10" imgW="495000" imgH="215640" progId="Equation.3">
                  <p:embed/>
                </p:oleObj>
              </mc:Choice>
              <mc:Fallback>
                <p:oleObj name="方程式" r:id="rId10" imgW="495000" imgH="215640" progId="Equation.3">
                  <p:embed/>
                  <p:pic>
                    <p:nvPicPr>
                      <p:cNvPr id="0" name=""/>
                      <p:cNvPicPr>
                        <a:picLocks noChangeAspect="1" noChangeArrowheads="1"/>
                      </p:cNvPicPr>
                      <p:nvPr/>
                    </p:nvPicPr>
                    <p:blipFill>
                      <a:blip r:embed="rId11"/>
                      <a:srcRect/>
                      <a:stretch>
                        <a:fillRect/>
                      </a:stretch>
                    </p:blipFill>
                    <p:spPr bwMode="auto">
                      <a:xfrm>
                        <a:off x="6494307" y="3895029"/>
                        <a:ext cx="1128712" cy="493713"/>
                      </a:xfrm>
                      <a:prstGeom prst="rect">
                        <a:avLst/>
                      </a:prstGeom>
                      <a:noFill/>
                      <a:extLst/>
                    </p:spPr>
                  </p:pic>
                </p:oleObj>
              </mc:Fallback>
            </mc:AlternateContent>
          </a:graphicData>
        </a:graphic>
      </p:graphicFrame>
      <p:graphicFrame>
        <p:nvGraphicFramePr>
          <p:cNvPr id="37" name="Object 12"/>
          <p:cNvGraphicFramePr>
            <a:graphicFrameLocks noChangeAspect="1"/>
          </p:cNvGraphicFramePr>
          <p:nvPr>
            <p:extLst>
              <p:ext uri="{D42A27DB-BD31-4B8C-83A1-F6EECF244321}">
                <p14:modId xmlns:p14="http://schemas.microsoft.com/office/powerpoint/2010/main" val="3509299095"/>
              </p:ext>
            </p:extLst>
          </p:nvPr>
        </p:nvGraphicFramePr>
        <p:xfrm>
          <a:off x="5089407" y="3847292"/>
          <a:ext cx="1397000" cy="571500"/>
        </p:xfrm>
        <a:graphic>
          <a:graphicData uri="http://schemas.openxmlformats.org/presentationml/2006/ole">
            <mc:AlternateContent xmlns:mc="http://schemas.openxmlformats.org/markup-compatibility/2006">
              <mc:Choice xmlns:v="urn:schemas-microsoft-com:vml" Requires="v">
                <p:oleObj spid="_x0000_s96442" name="方程式" r:id="rId12" imgW="558720" imgH="228600" progId="Equation.3">
                  <p:embed/>
                </p:oleObj>
              </mc:Choice>
              <mc:Fallback>
                <p:oleObj name="方程式" r:id="rId12" imgW="558720" imgH="228600" progId="Equation.3">
                  <p:embed/>
                  <p:pic>
                    <p:nvPicPr>
                      <p:cNvPr id="0" name=""/>
                      <p:cNvPicPr>
                        <a:picLocks noChangeAspect="1" noChangeArrowheads="1"/>
                      </p:cNvPicPr>
                      <p:nvPr/>
                    </p:nvPicPr>
                    <p:blipFill>
                      <a:blip r:embed="rId13"/>
                      <a:srcRect/>
                      <a:stretch>
                        <a:fillRect/>
                      </a:stretch>
                    </p:blipFill>
                    <p:spPr bwMode="auto">
                      <a:xfrm>
                        <a:off x="5089407" y="3847292"/>
                        <a:ext cx="1397000" cy="571500"/>
                      </a:xfrm>
                      <a:prstGeom prst="rect">
                        <a:avLst/>
                      </a:prstGeom>
                      <a:noFill/>
                      <a:extLst/>
                    </p:spPr>
                  </p:pic>
                </p:oleObj>
              </mc:Fallback>
            </mc:AlternateContent>
          </a:graphicData>
        </a:graphic>
      </p:graphicFrame>
      <p:sp>
        <p:nvSpPr>
          <p:cNvPr id="36" name="矩形 35"/>
          <p:cNvSpPr/>
          <p:nvPr/>
        </p:nvSpPr>
        <p:spPr>
          <a:xfrm rot="5400000">
            <a:off x="4458732" y="1442741"/>
            <a:ext cx="3091542"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err="1" smtClean="0"/>
              <a:t>Softmax</a:t>
            </a:r>
            <a:r>
              <a:rPr lang="en-US" altLang="zh-TW" sz="2400" dirty="0" smtClean="0"/>
              <a:t> </a:t>
            </a:r>
            <a:endParaRPr lang="zh-TW" altLang="en-US" sz="2400" dirty="0"/>
          </a:p>
        </p:txBody>
      </p:sp>
      <p:cxnSp>
        <p:nvCxnSpPr>
          <p:cNvPr id="41" name="直線單箭頭接點 40"/>
          <p:cNvCxnSpPr/>
          <p:nvPr/>
        </p:nvCxnSpPr>
        <p:spPr>
          <a:xfrm>
            <a:off x="5073249" y="1395308"/>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5082001" y="237776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5073249" y="50732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Object 12"/>
          <p:cNvGraphicFramePr>
            <a:graphicFrameLocks noChangeAspect="1"/>
          </p:cNvGraphicFramePr>
          <p:nvPr>
            <p:extLst>
              <p:ext uri="{D42A27DB-BD31-4B8C-83A1-F6EECF244321}">
                <p14:modId xmlns:p14="http://schemas.microsoft.com/office/powerpoint/2010/main" val="356987913"/>
              </p:ext>
            </p:extLst>
          </p:nvPr>
        </p:nvGraphicFramePr>
        <p:xfrm>
          <a:off x="4720712" y="248299"/>
          <a:ext cx="406400" cy="487363"/>
        </p:xfrm>
        <a:graphic>
          <a:graphicData uri="http://schemas.openxmlformats.org/presentationml/2006/ole">
            <mc:AlternateContent xmlns:mc="http://schemas.openxmlformats.org/markup-compatibility/2006">
              <mc:Choice xmlns:v="urn:schemas-microsoft-com:vml" Requires="v">
                <p:oleObj spid="_x0000_s96443" name="方程式" r:id="rId14" imgW="190440" imgH="228600" progId="Equation.3">
                  <p:embed/>
                </p:oleObj>
              </mc:Choice>
              <mc:Fallback>
                <p:oleObj name="方程式" r:id="rId14" imgW="190440" imgH="228600" progId="Equation.3">
                  <p:embed/>
                  <p:pic>
                    <p:nvPicPr>
                      <p:cNvPr id="0" name=""/>
                      <p:cNvPicPr>
                        <a:picLocks noChangeAspect="1" noChangeArrowheads="1"/>
                      </p:cNvPicPr>
                      <p:nvPr/>
                    </p:nvPicPr>
                    <p:blipFill>
                      <a:blip r:embed="rId15"/>
                      <a:srcRect/>
                      <a:stretch>
                        <a:fillRect/>
                      </a:stretch>
                    </p:blipFill>
                    <p:spPr bwMode="auto">
                      <a:xfrm>
                        <a:off x="4720712" y="248299"/>
                        <a:ext cx="4064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12"/>
          <p:cNvGraphicFramePr>
            <a:graphicFrameLocks noChangeAspect="1"/>
          </p:cNvGraphicFramePr>
          <p:nvPr>
            <p:extLst>
              <p:ext uri="{D42A27DB-BD31-4B8C-83A1-F6EECF244321}">
                <p14:modId xmlns:p14="http://schemas.microsoft.com/office/powerpoint/2010/main" val="3467485259"/>
              </p:ext>
            </p:extLst>
          </p:nvPr>
        </p:nvGraphicFramePr>
        <p:xfrm>
          <a:off x="4700187" y="1135825"/>
          <a:ext cx="379413" cy="487362"/>
        </p:xfrm>
        <a:graphic>
          <a:graphicData uri="http://schemas.openxmlformats.org/presentationml/2006/ole">
            <mc:AlternateContent xmlns:mc="http://schemas.openxmlformats.org/markup-compatibility/2006">
              <mc:Choice xmlns:v="urn:schemas-microsoft-com:vml" Requires="v">
                <p:oleObj spid="_x0000_s96444" name="方程式" r:id="rId16" imgW="177480" imgH="228600" progId="Equation.3">
                  <p:embed/>
                </p:oleObj>
              </mc:Choice>
              <mc:Fallback>
                <p:oleObj name="方程式" r:id="rId16" imgW="177480" imgH="228600" progId="Equation.3">
                  <p:embed/>
                  <p:pic>
                    <p:nvPicPr>
                      <p:cNvPr id="0" name=""/>
                      <p:cNvPicPr>
                        <a:picLocks noChangeAspect="1" noChangeArrowheads="1"/>
                      </p:cNvPicPr>
                      <p:nvPr/>
                    </p:nvPicPr>
                    <p:blipFill>
                      <a:blip r:embed="rId17"/>
                      <a:srcRect/>
                      <a:stretch>
                        <a:fillRect/>
                      </a:stretch>
                    </p:blipFill>
                    <p:spPr bwMode="auto">
                      <a:xfrm>
                        <a:off x="4700187" y="1135825"/>
                        <a:ext cx="37941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12"/>
          <p:cNvGraphicFramePr>
            <a:graphicFrameLocks noChangeAspect="1"/>
          </p:cNvGraphicFramePr>
          <p:nvPr>
            <p:extLst>
              <p:ext uri="{D42A27DB-BD31-4B8C-83A1-F6EECF244321}">
                <p14:modId xmlns:p14="http://schemas.microsoft.com/office/powerpoint/2010/main" val="3258481910"/>
              </p:ext>
            </p:extLst>
          </p:nvPr>
        </p:nvGraphicFramePr>
        <p:xfrm>
          <a:off x="4689475" y="2133600"/>
          <a:ext cx="379413" cy="487363"/>
        </p:xfrm>
        <a:graphic>
          <a:graphicData uri="http://schemas.openxmlformats.org/presentationml/2006/ole">
            <mc:AlternateContent xmlns:mc="http://schemas.openxmlformats.org/markup-compatibility/2006">
              <mc:Choice xmlns:v="urn:schemas-microsoft-com:vml" Requires="v">
                <p:oleObj spid="_x0000_s96445" name="方程式" r:id="rId18" imgW="177480" imgH="228600" progId="Equation.3">
                  <p:embed/>
                </p:oleObj>
              </mc:Choice>
              <mc:Fallback>
                <p:oleObj name="方程式" r:id="rId18" imgW="177480" imgH="228600" progId="Equation.3">
                  <p:embed/>
                  <p:pic>
                    <p:nvPicPr>
                      <p:cNvPr id="0" name=""/>
                      <p:cNvPicPr>
                        <a:picLocks noChangeAspect="1" noChangeArrowheads="1"/>
                      </p:cNvPicPr>
                      <p:nvPr/>
                    </p:nvPicPr>
                    <p:blipFill>
                      <a:blip r:embed="rId19"/>
                      <a:srcRect/>
                      <a:stretch>
                        <a:fillRect/>
                      </a:stretch>
                    </p:blipFill>
                    <p:spPr bwMode="auto">
                      <a:xfrm>
                        <a:off x="4689475" y="2133600"/>
                        <a:ext cx="37941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7" name="直線單箭頭接點 46"/>
          <p:cNvCxnSpPr/>
          <p:nvPr/>
        </p:nvCxnSpPr>
        <p:spPr>
          <a:xfrm>
            <a:off x="6249896" y="1395308"/>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6249896" y="237776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6249896" y="50732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003411" y="230545"/>
            <a:ext cx="403204" cy="3041824"/>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ext uri="{D42A27DB-BD31-4B8C-83A1-F6EECF244321}">
                <p14:modId xmlns:p14="http://schemas.microsoft.com/office/powerpoint/2010/main" val="2435538547"/>
              </p:ext>
            </p:extLst>
          </p:nvPr>
        </p:nvGraphicFramePr>
        <p:xfrm>
          <a:off x="7015835" y="245210"/>
          <a:ext cx="352425" cy="461962"/>
        </p:xfrm>
        <a:graphic>
          <a:graphicData uri="http://schemas.openxmlformats.org/presentationml/2006/ole">
            <mc:AlternateContent xmlns:mc="http://schemas.openxmlformats.org/markup-compatibility/2006">
              <mc:Choice xmlns:v="urn:schemas-microsoft-com:vml" Requires="v">
                <p:oleObj spid="_x0000_s96446" name="方程式" r:id="rId20" imgW="164880" imgH="215640" progId="Equation.3">
                  <p:embed/>
                </p:oleObj>
              </mc:Choice>
              <mc:Fallback>
                <p:oleObj name="方程式" r:id="rId20" imgW="164880" imgH="215640" progId="Equation.3">
                  <p:embed/>
                  <p:pic>
                    <p:nvPicPr>
                      <p:cNvPr id="0" name=""/>
                      <p:cNvPicPr>
                        <a:picLocks noChangeAspect="1" noChangeArrowheads="1"/>
                      </p:cNvPicPr>
                      <p:nvPr/>
                    </p:nvPicPr>
                    <p:blipFill>
                      <a:blip r:embed="rId21"/>
                      <a:srcRect/>
                      <a:stretch>
                        <a:fillRect/>
                      </a:stretch>
                    </p:blipFill>
                    <p:spPr bwMode="auto">
                      <a:xfrm>
                        <a:off x="7015835" y="245210"/>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4264578061"/>
              </p:ext>
            </p:extLst>
          </p:nvPr>
        </p:nvGraphicFramePr>
        <p:xfrm>
          <a:off x="7028480" y="1104629"/>
          <a:ext cx="379413" cy="461962"/>
        </p:xfrm>
        <a:graphic>
          <a:graphicData uri="http://schemas.openxmlformats.org/presentationml/2006/ole">
            <mc:AlternateContent xmlns:mc="http://schemas.openxmlformats.org/markup-compatibility/2006">
              <mc:Choice xmlns:v="urn:schemas-microsoft-com:vml" Requires="v">
                <p:oleObj spid="_x0000_s96447" name="方程式" r:id="rId22" imgW="177480" imgH="215640" progId="Equation.3">
                  <p:embed/>
                </p:oleObj>
              </mc:Choice>
              <mc:Fallback>
                <p:oleObj name="方程式" r:id="rId22" imgW="177480" imgH="215640" progId="Equation.3">
                  <p:embed/>
                  <p:pic>
                    <p:nvPicPr>
                      <p:cNvPr id="0" name=""/>
                      <p:cNvPicPr>
                        <a:picLocks noChangeAspect="1" noChangeArrowheads="1"/>
                      </p:cNvPicPr>
                      <p:nvPr/>
                    </p:nvPicPr>
                    <p:blipFill>
                      <a:blip r:embed="rId23"/>
                      <a:srcRect/>
                      <a:stretch>
                        <a:fillRect/>
                      </a:stretch>
                    </p:blipFill>
                    <p:spPr bwMode="auto">
                      <a:xfrm>
                        <a:off x="7028480" y="1104629"/>
                        <a:ext cx="379413"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12"/>
          <p:cNvGraphicFramePr>
            <a:graphicFrameLocks noChangeAspect="1"/>
          </p:cNvGraphicFramePr>
          <p:nvPr>
            <p:extLst>
              <p:ext uri="{D42A27DB-BD31-4B8C-83A1-F6EECF244321}">
                <p14:modId xmlns:p14="http://schemas.microsoft.com/office/powerpoint/2010/main" val="1169630003"/>
              </p:ext>
            </p:extLst>
          </p:nvPr>
        </p:nvGraphicFramePr>
        <p:xfrm>
          <a:off x="7024688" y="2093913"/>
          <a:ext cx="379412" cy="461962"/>
        </p:xfrm>
        <a:graphic>
          <a:graphicData uri="http://schemas.openxmlformats.org/presentationml/2006/ole">
            <mc:AlternateContent xmlns:mc="http://schemas.openxmlformats.org/markup-compatibility/2006">
              <mc:Choice xmlns:v="urn:schemas-microsoft-com:vml" Requires="v">
                <p:oleObj spid="_x0000_s96448" name="方程式" r:id="rId24" imgW="177480" imgH="215640" progId="Equation.3">
                  <p:embed/>
                </p:oleObj>
              </mc:Choice>
              <mc:Fallback>
                <p:oleObj name="方程式" r:id="rId24" imgW="177480" imgH="215640" progId="Equation.3">
                  <p:embed/>
                  <p:pic>
                    <p:nvPicPr>
                      <p:cNvPr id="0" name=""/>
                      <p:cNvPicPr>
                        <a:picLocks noChangeAspect="1" noChangeArrowheads="1"/>
                      </p:cNvPicPr>
                      <p:nvPr/>
                    </p:nvPicPr>
                    <p:blipFill>
                      <a:blip r:embed="rId25"/>
                      <a:srcRect/>
                      <a:stretch>
                        <a:fillRect/>
                      </a:stretch>
                    </p:blipFill>
                    <p:spPr bwMode="auto">
                      <a:xfrm>
                        <a:off x="7024688" y="2093913"/>
                        <a:ext cx="37941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4" name="直線單箭頭接點 53"/>
          <p:cNvCxnSpPr/>
          <p:nvPr/>
        </p:nvCxnSpPr>
        <p:spPr>
          <a:xfrm>
            <a:off x="7464671" y="1697576"/>
            <a:ext cx="645226" cy="0"/>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55" name="文字方塊 54"/>
          <p:cNvSpPr txBox="1"/>
          <p:nvPr/>
        </p:nvSpPr>
        <p:spPr>
          <a:xfrm rot="5400000">
            <a:off x="6905461" y="2739176"/>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56" name="群組 55"/>
          <p:cNvGrpSpPr/>
          <p:nvPr/>
        </p:nvGrpSpPr>
        <p:grpSpPr>
          <a:xfrm>
            <a:off x="8167953" y="200688"/>
            <a:ext cx="523220" cy="3126593"/>
            <a:chOff x="4281713" y="3284468"/>
            <a:chExt cx="523220" cy="3126593"/>
          </a:xfrm>
        </p:grpSpPr>
        <p:grpSp>
          <p:nvGrpSpPr>
            <p:cNvPr id="57" name="群組 56"/>
            <p:cNvGrpSpPr/>
            <p:nvPr/>
          </p:nvGrpSpPr>
          <p:grpSpPr>
            <a:xfrm>
              <a:off x="4281713" y="3284468"/>
              <a:ext cx="417247" cy="3041824"/>
              <a:chOff x="4759104" y="2505183"/>
              <a:chExt cx="417247" cy="3041824"/>
            </a:xfrm>
          </p:grpSpPr>
          <p:sp>
            <p:nvSpPr>
              <p:cNvPr id="60" name="矩形 59"/>
              <p:cNvSpPr/>
              <p:nvPr/>
            </p:nvSpPr>
            <p:spPr>
              <a:xfrm>
                <a:off x="4762140" y="2505183"/>
                <a:ext cx="403204" cy="3041824"/>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61" name="Object 12"/>
              <p:cNvGraphicFramePr>
                <a:graphicFrameLocks noChangeAspect="1"/>
              </p:cNvGraphicFramePr>
              <p:nvPr>
                <p:extLst/>
              </p:nvPr>
            </p:nvGraphicFramePr>
            <p:xfrm>
              <a:off x="4775487" y="2523823"/>
              <a:ext cx="352425" cy="461962"/>
            </p:xfrm>
            <a:graphic>
              <a:graphicData uri="http://schemas.openxmlformats.org/presentationml/2006/ole">
                <mc:AlternateContent xmlns:mc="http://schemas.openxmlformats.org/markup-compatibility/2006">
                  <mc:Choice xmlns:v="urn:schemas-microsoft-com:vml" Requires="v">
                    <p:oleObj spid="_x0000_s96449" name="方程式" r:id="rId26" imgW="164880" imgH="215640" progId="Equation.3">
                      <p:embed/>
                    </p:oleObj>
                  </mc:Choice>
                  <mc:Fallback>
                    <p:oleObj name="方程式" r:id="rId26" imgW="164880" imgH="215640" progId="Equation.3">
                      <p:embed/>
                      <p:pic>
                        <p:nvPicPr>
                          <p:cNvPr id="0" name=""/>
                          <p:cNvPicPr>
                            <a:picLocks noChangeAspect="1" noChangeArrowheads="1"/>
                          </p:cNvPicPr>
                          <p:nvPr/>
                        </p:nvPicPr>
                        <p:blipFill>
                          <a:blip r:embed="rId27"/>
                          <a:srcRect/>
                          <a:stretch>
                            <a:fillRect/>
                          </a:stretch>
                        </p:blipFill>
                        <p:spPr bwMode="auto">
                          <a:xfrm>
                            <a:off x="4775487" y="2523823"/>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Object 12"/>
              <p:cNvGraphicFramePr>
                <a:graphicFrameLocks noChangeAspect="1"/>
              </p:cNvGraphicFramePr>
              <p:nvPr>
                <p:extLst/>
              </p:nvPr>
            </p:nvGraphicFramePr>
            <p:xfrm>
              <a:off x="4759104" y="3397756"/>
              <a:ext cx="379413" cy="461962"/>
            </p:xfrm>
            <a:graphic>
              <a:graphicData uri="http://schemas.openxmlformats.org/presentationml/2006/ole">
                <mc:AlternateContent xmlns:mc="http://schemas.openxmlformats.org/markup-compatibility/2006">
                  <mc:Choice xmlns:v="urn:schemas-microsoft-com:vml" Requires="v">
                    <p:oleObj spid="_x0000_s96450" name="方程式" r:id="rId28" imgW="177480" imgH="215640" progId="Equation.3">
                      <p:embed/>
                    </p:oleObj>
                  </mc:Choice>
                  <mc:Fallback>
                    <p:oleObj name="方程式" r:id="rId28" imgW="177480" imgH="215640" progId="Equation.3">
                      <p:embed/>
                      <p:pic>
                        <p:nvPicPr>
                          <p:cNvPr id="0" name=""/>
                          <p:cNvPicPr>
                            <a:picLocks noChangeAspect="1" noChangeArrowheads="1"/>
                          </p:cNvPicPr>
                          <p:nvPr/>
                        </p:nvPicPr>
                        <p:blipFill>
                          <a:blip r:embed="rId29"/>
                          <a:srcRect/>
                          <a:stretch>
                            <a:fillRect/>
                          </a:stretch>
                        </p:blipFill>
                        <p:spPr bwMode="auto">
                          <a:xfrm>
                            <a:off x="4759104" y="3397756"/>
                            <a:ext cx="379413"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Object 12"/>
              <p:cNvGraphicFramePr>
                <a:graphicFrameLocks noChangeAspect="1"/>
              </p:cNvGraphicFramePr>
              <p:nvPr>
                <p:extLst>
                  <p:ext uri="{D42A27DB-BD31-4B8C-83A1-F6EECF244321}">
                    <p14:modId xmlns:p14="http://schemas.microsoft.com/office/powerpoint/2010/main" val="2773455594"/>
                  </p:ext>
                </p:extLst>
              </p:nvPr>
            </p:nvGraphicFramePr>
            <p:xfrm>
              <a:off x="4796939" y="4401583"/>
              <a:ext cx="379412" cy="463550"/>
            </p:xfrm>
            <a:graphic>
              <a:graphicData uri="http://schemas.openxmlformats.org/presentationml/2006/ole">
                <mc:AlternateContent xmlns:mc="http://schemas.openxmlformats.org/markup-compatibility/2006">
                  <mc:Choice xmlns:v="urn:schemas-microsoft-com:vml" Requires="v">
                    <p:oleObj spid="_x0000_s96451" name="方程式" r:id="rId30" imgW="177480" imgH="215640" progId="Equation.3">
                      <p:embed/>
                    </p:oleObj>
                  </mc:Choice>
                  <mc:Fallback>
                    <p:oleObj name="方程式" r:id="rId30" imgW="177480" imgH="215640" progId="Equation.3">
                      <p:embed/>
                      <p:pic>
                        <p:nvPicPr>
                          <p:cNvPr id="0" name=""/>
                          <p:cNvPicPr>
                            <a:picLocks noChangeAspect="1" noChangeArrowheads="1"/>
                          </p:cNvPicPr>
                          <p:nvPr/>
                        </p:nvPicPr>
                        <p:blipFill>
                          <a:blip r:embed="rId31"/>
                          <a:srcRect/>
                          <a:stretch>
                            <a:fillRect/>
                          </a:stretch>
                        </p:blipFill>
                        <p:spPr bwMode="auto">
                          <a:xfrm>
                            <a:off x="4796939" y="4401583"/>
                            <a:ext cx="379412"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8" name="文字方塊 57"/>
            <p:cNvSpPr txBox="1"/>
            <p:nvPr/>
          </p:nvSpPr>
          <p:spPr>
            <a:xfrm rot="5400000">
              <a:off x="4158694" y="576482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59" name="文字方塊 58"/>
            <p:cNvSpPr txBox="1"/>
            <p:nvPr/>
          </p:nvSpPr>
          <p:spPr>
            <a:xfrm rot="5400000">
              <a:off x="4158694" y="469651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64" name="文字方塊 63"/>
          <p:cNvSpPr txBox="1"/>
          <p:nvPr/>
        </p:nvSpPr>
        <p:spPr>
          <a:xfrm rot="5400000">
            <a:off x="6905461" y="165378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65" name="文字方塊 64"/>
          <p:cNvSpPr txBox="1"/>
          <p:nvPr/>
        </p:nvSpPr>
        <p:spPr>
          <a:xfrm rot="5400000">
            <a:off x="4593341" y="165378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66" name="文字方塊 65"/>
          <p:cNvSpPr txBox="1"/>
          <p:nvPr/>
        </p:nvSpPr>
        <p:spPr>
          <a:xfrm rot="5400000">
            <a:off x="4605706" y="263418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71" name="Object 12"/>
          <p:cNvGraphicFramePr>
            <a:graphicFrameLocks noChangeAspect="1"/>
          </p:cNvGraphicFramePr>
          <p:nvPr>
            <p:extLst>
              <p:ext uri="{D42A27DB-BD31-4B8C-83A1-F6EECF244321}">
                <p14:modId xmlns:p14="http://schemas.microsoft.com/office/powerpoint/2010/main" val="1753763793"/>
              </p:ext>
            </p:extLst>
          </p:nvPr>
        </p:nvGraphicFramePr>
        <p:xfrm>
          <a:off x="777875" y="3695700"/>
          <a:ext cx="1498600" cy="1063625"/>
        </p:xfrm>
        <a:graphic>
          <a:graphicData uri="http://schemas.openxmlformats.org/presentationml/2006/ole">
            <mc:AlternateContent xmlns:mc="http://schemas.openxmlformats.org/markup-compatibility/2006">
              <mc:Choice xmlns:v="urn:schemas-microsoft-com:vml" Requires="v">
                <p:oleObj spid="_x0000_s96452" name="方程式" r:id="rId32" imgW="609480" imgH="431640" progId="Equation.3">
                  <p:embed/>
                </p:oleObj>
              </mc:Choice>
              <mc:Fallback>
                <p:oleObj name="方程式" r:id="rId32" imgW="609480" imgH="431640" progId="Equation.3">
                  <p:embed/>
                  <p:pic>
                    <p:nvPicPr>
                      <p:cNvPr id="0" name=""/>
                      <p:cNvPicPr>
                        <a:picLocks noChangeAspect="1" noChangeArrowheads="1"/>
                      </p:cNvPicPr>
                      <p:nvPr/>
                    </p:nvPicPr>
                    <p:blipFill>
                      <a:blip r:embed="rId33"/>
                      <a:srcRect/>
                      <a:stretch>
                        <a:fillRect/>
                      </a:stretch>
                    </p:blipFill>
                    <p:spPr bwMode="auto">
                      <a:xfrm>
                        <a:off x="777875" y="3695700"/>
                        <a:ext cx="1498600" cy="1063625"/>
                      </a:xfrm>
                      <a:prstGeom prst="rect">
                        <a:avLst/>
                      </a:prstGeom>
                      <a:noFill/>
                      <a:extLst/>
                    </p:spPr>
                  </p:pic>
                </p:oleObj>
              </mc:Fallback>
            </mc:AlternateContent>
          </a:graphicData>
        </a:graphic>
      </p:graphicFrame>
      <p:graphicFrame>
        <p:nvGraphicFramePr>
          <p:cNvPr id="72" name="Object 12"/>
          <p:cNvGraphicFramePr>
            <a:graphicFrameLocks noChangeAspect="1"/>
          </p:cNvGraphicFramePr>
          <p:nvPr>
            <p:extLst>
              <p:ext uri="{D42A27DB-BD31-4B8C-83A1-F6EECF244321}">
                <p14:modId xmlns:p14="http://schemas.microsoft.com/office/powerpoint/2010/main" val="3520776596"/>
              </p:ext>
            </p:extLst>
          </p:nvPr>
        </p:nvGraphicFramePr>
        <p:xfrm>
          <a:off x="3349625" y="3636963"/>
          <a:ext cx="735013" cy="1087437"/>
        </p:xfrm>
        <a:graphic>
          <a:graphicData uri="http://schemas.openxmlformats.org/presentationml/2006/ole">
            <mc:AlternateContent xmlns:mc="http://schemas.openxmlformats.org/markup-compatibility/2006">
              <mc:Choice xmlns:v="urn:schemas-microsoft-com:vml" Requires="v">
                <p:oleObj spid="_x0000_s96453" name="方程式" r:id="rId34" imgW="291960" imgH="431640" progId="Equation.3">
                  <p:embed/>
                </p:oleObj>
              </mc:Choice>
              <mc:Fallback>
                <p:oleObj name="方程式" r:id="rId34" imgW="291960" imgH="431640" progId="Equation.3">
                  <p:embed/>
                  <p:pic>
                    <p:nvPicPr>
                      <p:cNvPr id="0" name=""/>
                      <p:cNvPicPr>
                        <a:picLocks noChangeAspect="1" noChangeArrowheads="1"/>
                      </p:cNvPicPr>
                      <p:nvPr/>
                    </p:nvPicPr>
                    <p:blipFill>
                      <a:blip r:embed="rId35"/>
                      <a:srcRect/>
                      <a:stretch>
                        <a:fillRect/>
                      </a:stretch>
                    </p:blipFill>
                    <p:spPr bwMode="auto">
                      <a:xfrm>
                        <a:off x="3349625" y="3636963"/>
                        <a:ext cx="735013" cy="1087437"/>
                      </a:xfrm>
                      <a:prstGeom prst="rect">
                        <a:avLst/>
                      </a:prstGeom>
                      <a:noFill/>
                      <a:extLst/>
                    </p:spPr>
                  </p:pic>
                </p:oleObj>
              </mc:Fallback>
            </mc:AlternateContent>
          </a:graphicData>
        </a:graphic>
      </p:graphicFrame>
      <p:graphicFrame>
        <p:nvGraphicFramePr>
          <p:cNvPr id="73" name="Object 12"/>
          <p:cNvGraphicFramePr>
            <a:graphicFrameLocks noChangeAspect="1"/>
          </p:cNvGraphicFramePr>
          <p:nvPr>
            <p:extLst>
              <p:ext uri="{D42A27DB-BD31-4B8C-83A1-F6EECF244321}">
                <p14:modId xmlns:p14="http://schemas.microsoft.com/office/powerpoint/2010/main" val="611077881"/>
              </p:ext>
            </p:extLst>
          </p:nvPr>
        </p:nvGraphicFramePr>
        <p:xfrm>
          <a:off x="727075" y="4827588"/>
          <a:ext cx="2159000" cy="1860550"/>
        </p:xfrm>
        <a:graphic>
          <a:graphicData uri="http://schemas.openxmlformats.org/presentationml/2006/ole">
            <mc:AlternateContent xmlns:mc="http://schemas.openxmlformats.org/markup-compatibility/2006">
              <mc:Choice xmlns:v="urn:schemas-microsoft-com:vml" Requires="v">
                <p:oleObj spid="_x0000_s96454" name="方程式" r:id="rId36" imgW="736560" imgH="634680" progId="Equation.3">
                  <p:embed/>
                </p:oleObj>
              </mc:Choice>
              <mc:Fallback>
                <p:oleObj name="方程式" r:id="rId36" imgW="736560" imgH="634680" progId="Equation.3">
                  <p:embed/>
                  <p:pic>
                    <p:nvPicPr>
                      <p:cNvPr id="0" name=""/>
                      <p:cNvPicPr>
                        <a:picLocks noChangeAspect="1" noChangeArrowheads="1"/>
                      </p:cNvPicPr>
                      <p:nvPr/>
                    </p:nvPicPr>
                    <p:blipFill>
                      <a:blip r:embed="rId37"/>
                      <a:srcRect/>
                      <a:stretch>
                        <a:fillRect/>
                      </a:stretch>
                    </p:blipFill>
                    <p:spPr bwMode="auto">
                      <a:xfrm>
                        <a:off x="727075" y="4827588"/>
                        <a:ext cx="2159000" cy="1860550"/>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74" name="矩形 73"/>
              <p:cNvSpPr/>
              <p:nvPr/>
            </p:nvSpPr>
            <p:spPr>
              <a:xfrm>
                <a:off x="6335365" y="4789636"/>
                <a:ext cx="2432670" cy="17573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The absolute value of </a:t>
                </a:r>
                <a14:m>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smtClean="0">
                            <a:latin typeface="Cambria Math" panose="02040503050406030204" pitchFamily="18" charset="0"/>
                          </a:rPr>
                          <m:t>𝛿</m:t>
                        </m:r>
                      </m:e>
                      <m:sub>
                        <m:r>
                          <a:rPr lang="en-US" altLang="zh-TW" sz="2400" i="1" smtClean="0">
                            <a:latin typeface="Cambria Math" panose="02040503050406030204" pitchFamily="18" charset="0"/>
                          </a:rPr>
                          <m:t>𝑟</m:t>
                        </m:r>
                      </m:sub>
                      <m:sup>
                        <m:r>
                          <a:rPr lang="en-US" altLang="zh-TW" sz="2400" b="0" i="1" smtClean="0">
                            <a:latin typeface="Cambria Math" panose="02040503050406030204" pitchFamily="18" charset="0"/>
                          </a:rPr>
                          <m:t>𝐿</m:t>
                        </m:r>
                      </m:sup>
                    </m:sSubSup>
                  </m:oMath>
                </a14:m>
                <a:r>
                  <a:rPr lang="zh-TW" altLang="en-US" sz="2400" dirty="0" smtClean="0"/>
                  <a:t> </a:t>
                </a:r>
                <a:r>
                  <a:rPr lang="en-US" altLang="zh-TW" sz="2400" dirty="0" smtClean="0"/>
                  <a:t>is larger when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i="1" smtClean="0">
                            <a:latin typeface="Cambria Math" panose="02040503050406030204" pitchFamily="18" charset="0"/>
                          </a:rPr>
                          <m:t>𝑟</m:t>
                        </m:r>
                      </m:sub>
                    </m:sSub>
                  </m:oMath>
                </a14:m>
                <a:r>
                  <a:rPr lang="zh-TW" altLang="en-US" sz="2400" dirty="0" smtClean="0"/>
                  <a:t> </a:t>
                </a:r>
                <a:r>
                  <a:rPr lang="en-US" altLang="zh-TW" sz="2400" dirty="0" smtClean="0"/>
                  <a:t>is far from 1</a:t>
                </a:r>
                <a:endParaRPr lang="zh-TW"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6335365" y="4789636"/>
                <a:ext cx="2432670" cy="1757362"/>
              </a:xfrm>
              <a:prstGeom prst="rect">
                <a:avLst/>
              </a:prstGeom>
              <a:blipFill rotWithShape="0">
                <a:blip r:embed="rId38"/>
                <a:stretch>
                  <a:fillRect l="-500" r="-3000" b="-173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3010498" y="4960045"/>
                <a:ext cx="2509705" cy="132556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𝑟</m:t>
                        </m:r>
                      </m:sub>
                      <m:sup>
                        <m:r>
                          <a:rPr lang="en-US" altLang="zh-TW" sz="2400" i="1">
                            <a:latin typeface="Cambria Math" panose="02040503050406030204" pitchFamily="18" charset="0"/>
                          </a:rPr>
                          <m:t>𝐿</m:t>
                        </m:r>
                      </m:sup>
                    </m:sSubSup>
                  </m:oMath>
                </a14:m>
                <a:r>
                  <a:rPr lang="en-US" altLang="zh-TW" sz="2400" dirty="0" smtClean="0"/>
                  <a:t> appears in both numerator and denominator</a:t>
                </a:r>
              </a:p>
            </p:txBody>
          </p:sp>
        </mc:Choice>
        <mc:Fallback xmlns="">
          <p:sp>
            <p:nvSpPr>
              <p:cNvPr id="75" name="矩形 74"/>
              <p:cNvSpPr>
                <a:spLocks noRot="1" noChangeAspect="1" noMove="1" noResize="1" noEditPoints="1" noAdjustHandles="1" noChangeArrowheads="1" noChangeShapeType="1" noTextEdit="1"/>
              </p:cNvSpPr>
              <p:nvPr/>
            </p:nvSpPr>
            <p:spPr>
              <a:xfrm>
                <a:off x="3010498" y="4960045"/>
                <a:ext cx="2509705" cy="1325562"/>
              </a:xfrm>
              <a:prstGeom prst="rect">
                <a:avLst/>
              </a:prstGeom>
              <a:blipFill rotWithShape="0">
                <a:blip r:embed="rId39"/>
                <a:stretch>
                  <a:fillRect r="-5811" b="-5046"/>
                </a:stretch>
              </a:blipFill>
            </p:spPr>
            <p:txBody>
              <a:bodyPr/>
              <a:lstStyle/>
              <a:p>
                <a:r>
                  <a:rPr lang="zh-TW" altLang="en-US">
                    <a:noFill/>
                  </a:rPr>
                  <a:t> </a:t>
                </a:r>
              </a:p>
            </p:txBody>
          </p:sp>
        </mc:Fallback>
      </mc:AlternateContent>
      <p:cxnSp>
        <p:nvCxnSpPr>
          <p:cNvPr id="77" name="直線單箭頭接點 76"/>
          <p:cNvCxnSpPr>
            <a:stCxn id="75" idx="1"/>
          </p:cNvCxnSpPr>
          <p:nvPr/>
        </p:nvCxnSpPr>
        <p:spPr>
          <a:xfrm flipH="1" flipV="1">
            <a:off x="2489200" y="5194300"/>
            <a:ext cx="521298" cy="42852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75" idx="1"/>
          </p:cNvCxnSpPr>
          <p:nvPr/>
        </p:nvCxnSpPr>
        <p:spPr>
          <a:xfrm flipH="1">
            <a:off x="2590800" y="5622826"/>
            <a:ext cx="419698" cy="4477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1" name="Object 12"/>
          <p:cNvGraphicFramePr>
            <a:graphicFrameLocks noChangeAspect="1"/>
          </p:cNvGraphicFramePr>
          <p:nvPr>
            <p:extLst>
              <p:ext uri="{D42A27DB-BD31-4B8C-83A1-F6EECF244321}">
                <p14:modId xmlns:p14="http://schemas.microsoft.com/office/powerpoint/2010/main" val="3339957749"/>
              </p:ext>
            </p:extLst>
          </p:nvPr>
        </p:nvGraphicFramePr>
        <p:xfrm>
          <a:off x="4081463" y="3648075"/>
          <a:ext cx="1074737" cy="1044575"/>
        </p:xfrm>
        <a:graphic>
          <a:graphicData uri="http://schemas.openxmlformats.org/presentationml/2006/ole">
            <mc:AlternateContent xmlns:mc="http://schemas.openxmlformats.org/markup-compatibility/2006">
              <mc:Choice xmlns:v="urn:schemas-microsoft-com:vml" Requires="v">
                <p:oleObj spid="_x0000_s96455" name="方程式" r:id="rId40" imgW="444240" imgH="431640" progId="Equation.3">
                  <p:embed/>
                </p:oleObj>
              </mc:Choice>
              <mc:Fallback>
                <p:oleObj name="方程式" r:id="rId40" imgW="444240" imgH="431640" progId="Equation.3">
                  <p:embed/>
                  <p:pic>
                    <p:nvPicPr>
                      <p:cNvPr id="0" name=""/>
                      <p:cNvPicPr>
                        <a:picLocks noChangeAspect="1" noChangeArrowheads="1"/>
                      </p:cNvPicPr>
                      <p:nvPr/>
                    </p:nvPicPr>
                    <p:blipFill>
                      <a:blip r:embed="rId41"/>
                      <a:srcRect/>
                      <a:stretch>
                        <a:fillRect/>
                      </a:stretch>
                    </p:blipFill>
                    <p:spPr bwMode="auto">
                      <a:xfrm>
                        <a:off x="4081463" y="3648075"/>
                        <a:ext cx="1074737" cy="1044575"/>
                      </a:xfrm>
                      <a:prstGeom prst="rect">
                        <a:avLst/>
                      </a:prstGeom>
                      <a:noFill/>
                      <a:extLst/>
                    </p:spPr>
                  </p:pic>
                </p:oleObj>
              </mc:Fallback>
            </mc:AlternateContent>
          </a:graphicData>
        </a:graphic>
      </p:graphicFrame>
      <p:cxnSp>
        <p:nvCxnSpPr>
          <p:cNvPr id="83" name="直線接點 82"/>
          <p:cNvCxnSpPr/>
          <p:nvPr/>
        </p:nvCxnSpPr>
        <p:spPr>
          <a:xfrm>
            <a:off x="6802460" y="4414929"/>
            <a:ext cx="77554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endCxn id="74" idx="0"/>
          </p:cNvCxnSpPr>
          <p:nvPr/>
        </p:nvCxnSpPr>
        <p:spPr>
          <a:xfrm>
            <a:off x="7190230" y="4414929"/>
            <a:ext cx="361470" cy="37470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Object 12"/>
          <p:cNvGraphicFramePr>
            <a:graphicFrameLocks noChangeAspect="1"/>
          </p:cNvGraphicFramePr>
          <p:nvPr>
            <p:extLst>
              <p:ext uri="{D42A27DB-BD31-4B8C-83A1-F6EECF244321}">
                <p14:modId xmlns:p14="http://schemas.microsoft.com/office/powerpoint/2010/main" val="2616223100"/>
              </p:ext>
            </p:extLst>
          </p:nvPr>
        </p:nvGraphicFramePr>
        <p:xfrm>
          <a:off x="3734305" y="2377281"/>
          <a:ext cx="841375" cy="493713"/>
        </p:xfrm>
        <a:graphic>
          <a:graphicData uri="http://schemas.openxmlformats.org/presentationml/2006/ole">
            <mc:AlternateContent xmlns:mc="http://schemas.openxmlformats.org/markup-compatibility/2006">
              <mc:Choice xmlns:v="urn:schemas-microsoft-com:vml" Requires="v">
                <p:oleObj spid="_x0000_s96456" name="方程式" r:id="rId42" imgW="368280" imgH="215640" progId="Equation.3">
                  <p:embed/>
                </p:oleObj>
              </mc:Choice>
              <mc:Fallback>
                <p:oleObj name="方程式" r:id="rId42" imgW="368280" imgH="215640" progId="Equation.3">
                  <p:embed/>
                  <p:pic>
                    <p:nvPicPr>
                      <p:cNvPr id="0" name=""/>
                      <p:cNvPicPr>
                        <a:picLocks noChangeAspect="1" noChangeArrowheads="1"/>
                      </p:cNvPicPr>
                      <p:nvPr/>
                    </p:nvPicPr>
                    <p:blipFill>
                      <a:blip r:embed="rId43"/>
                      <a:srcRect/>
                      <a:stretch>
                        <a:fillRect/>
                      </a:stretch>
                    </p:blipFill>
                    <p:spPr bwMode="auto">
                      <a:xfrm>
                        <a:off x="3734305" y="2377281"/>
                        <a:ext cx="841375" cy="493713"/>
                      </a:xfrm>
                      <a:prstGeom prst="rect">
                        <a:avLst/>
                      </a:prstGeom>
                      <a:solidFill>
                        <a:schemeClr val="accent2">
                          <a:lumMod val="20000"/>
                          <a:lumOff val="80000"/>
                        </a:schemeClr>
                      </a:solidFill>
                      <a:ln w="57150">
                        <a:solidFill>
                          <a:srgbClr val="FF0000"/>
                        </a:solidFill>
                      </a:ln>
                      <a:extLst/>
                    </p:spPr>
                  </p:pic>
                </p:oleObj>
              </mc:Fallback>
            </mc:AlternateContent>
          </a:graphicData>
        </a:graphic>
      </p:graphicFrame>
      <p:sp>
        <p:nvSpPr>
          <p:cNvPr id="87" name="文字方塊 86"/>
          <p:cNvSpPr txBox="1"/>
          <p:nvPr/>
        </p:nvSpPr>
        <p:spPr>
          <a:xfrm>
            <a:off x="7834474" y="2092765"/>
            <a:ext cx="342142" cy="523220"/>
          </a:xfrm>
          <a:prstGeom prst="rect">
            <a:avLst/>
          </a:prstGeom>
          <a:noFill/>
        </p:spPr>
        <p:txBody>
          <a:bodyPr wrap="square" rtlCol="0">
            <a:spAutoFit/>
          </a:bodyPr>
          <a:lstStyle/>
          <a:p>
            <a:pPr algn="ctr"/>
            <a:r>
              <a:rPr lang="en-US" altLang="zh-TW" sz="2800" b="1" dirty="0" smtClean="0">
                <a:solidFill>
                  <a:srgbClr val="FF0000"/>
                </a:solidFill>
              </a:rPr>
              <a:t>1</a:t>
            </a:r>
            <a:endParaRPr lang="zh-TW" altLang="en-US" sz="2800" b="1" dirty="0">
              <a:solidFill>
                <a:srgbClr val="FF0000"/>
              </a:solidFill>
            </a:endParaRPr>
          </a:p>
        </p:txBody>
      </p:sp>
      <p:cxnSp>
        <p:nvCxnSpPr>
          <p:cNvPr id="89" name="直線單箭頭接點 88"/>
          <p:cNvCxnSpPr/>
          <p:nvPr/>
        </p:nvCxnSpPr>
        <p:spPr>
          <a:xfrm flipH="1">
            <a:off x="4630287" y="2615985"/>
            <a:ext cx="107296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7" name="Object 12"/>
          <p:cNvGraphicFramePr>
            <a:graphicFrameLocks noChangeAspect="1"/>
          </p:cNvGraphicFramePr>
          <p:nvPr>
            <p:extLst>
              <p:ext uri="{D42A27DB-BD31-4B8C-83A1-F6EECF244321}">
                <p14:modId xmlns:p14="http://schemas.microsoft.com/office/powerpoint/2010/main" val="1158823386"/>
              </p:ext>
            </p:extLst>
          </p:nvPr>
        </p:nvGraphicFramePr>
        <p:xfrm>
          <a:off x="2006600" y="2725738"/>
          <a:ext cx="1117600" cy="936625"/>
        </p:xfrm>
        <a:graphic>
          <a:graphicData uri="http://schemas.openxmlformats.org/presentationml/2006/ole">
            <mc:AlternateContent xmlns:mc="http://schemas.openxmlformats.org/markup-compatibility/2006">
              <mc:Choice xmlns:v="urn:schemas-microsoft-com:vml" Requires="v">
                <p:oleObj spid="_x0000_s96457" name="方程式" r:id="rId44" imgW="545760" imgH="457200" progId="Equation.3">
                  <p:embed/>
                </p:oleObj>
              </mc:Choice>
              <mc:Fallback>
                <p:oleObj name="方程式" r:id="rId44" imgW="545760" imgH="457200" progId="Equation.3">
                  <p:embed/>
                  <p:pic>
                    <p:nvPicPr>
                      <p:cNvPr id="0" name=""/>
                      <p:cNvPicPr>
                        <a:picLocks noChangeAspect="1" noChangeArrowheads="1"/>
                      </p:cNvPicPr>
                      <p:nvPr/>
                    </p:nvPicPr>
                    <p:blipFill>
                      <a:blip r:embed="rId45"/>
                      <a:srcRect/>
                      <a:stretch>
                        <a:fillRect/>
                      </a:stretch>
                    </p:blipFill>
                    <p:spPr bwMode="auto">
                      <a:xfrm>
                        <a:off x="2006600" y="2725738"/>
                        <a:ext cx="1117600" cy="936625"/>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68" name="矩形 67"/>
              <p:cNvSpPr/>
              <p:nvPr/>
            </p:nvSpPr>
            <p:spPr>
              <a:xfrm>
                <a:off x="-183995" y="1975228"/>
                <a:ext cx="2590016" cy="523220"/>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𝐶</m:t>
                      </m:r>
                      <m:r>
                        <a:rPr lang="en-US" altLang="zh-TW" sz="2800" i="1">
                          <a:latin typeface="Cambria Math" panose="02040503050406030204" pitchFamily="18" charset="0"/>
                        </a:rPr>
                        <m:t>=−</m:t>
                      </m:r>
                      <m:r>
                        <a:rPr lang="en-US" altLang="zh-TW" sz="2800" i="1">
                          <a:latin typeface="Cambria Math" panose="02040503050406030204" pitchFamily="18" charset="0"/>
                        </a:rPr>
                        <m:t>𝑙𝑜𝑔</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𝑟</m:t>
                          </m:r>
                        </m:sub>
                      </m:sSub>
                    </m:oMath>
                  </m:oMathPara>
                </a14:m>
                <a:endParaRPr lang="en-US" altLang="zh-TW" sz="2800" dirty="0"/>
              </a:p>
            </p:txBody>
          </p:sp>
        </mc:Choice>
        <mc:Fallback xmlns="">
          <p:sp>
            <p:nvSpPr>
              <p:cNvPr id="68" name="矩形 67"/>
              <p:cNvSpPr>
                <a:spLocks noRot="1" noChangeAspect="1" noMove="1" noResize="1" noEditPoints="1" noAdjustHandles="1" noChangeArrowheads="1" noChangeShapeType="1" noTextEdit="1"/>
              </p:cNvSpPr>
              <p:nvPr/>
            </p:nvSpPr>
            <p:spPr>
              <a:xfrm>
                <a:off x="-183995" y="1975228"/>
                <a:ext cx="2590016" cy="523220"/>
              </a:xfrm>
              <a:prstGeom prst="rect">
                <a:avLst/>
              </a:prstGeom>
              <a:blipFill rotWithShape="0">
                <a:blip r:embed="rId4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9606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8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6" name="矩形 105"/>
              <p:cNvSpPr/>
              <p:nvPr/>
            </p:nvSpPr>
            <p:spPr>
              <a:xfrm>
                <a:off x="3202296" y="5196479"/>
                <a:ext cx="2509705" cy="8976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up>
                        <m:r>
                          <a:rPr lang="en-US" altLang="zh-TW" sz="2400" i="1">
                            <a:latin typeface="Cambria Math" panose="02040503050406030204" pitchFamily="18" charset="0"/>
                          </a:rPr>
                          <m:t>𝐿</m:t>
                        </m:r>
                      </m:sup>
                    </m:sSubSup>
                  </m:oMath>
                </a14:m>
                <a:r>
                  <a:rPr lang="en-US" altLang="zh-TW" sz="2400" dirty="0" smtClean="0"/>
                  <a:t> appears only in denominator</a:t>
                </a:r>
              </a:p>
            </p:txBody>
          </p:sp>
        </mc:Choice>
        <mc:Fallback xmlns="">
          <p:sp>
            <p:nvSpPr>
              <p:cNvPr id="106" name="矩形 105"/>
              <p:cNvSpPr>
                <a:spLocks noRot="1" noChangeAspect="1" noMove="1" noResize="1" noEditPoints="1" noAdjustHandles="1" noChangeArrowheads="1" noChangeShapeType="1" noTextEdit="1"/>
              </p:cNvSpPr>
              <p:nvPr/>
            </p:nvSpPr>
            <p:spPr>
              <a:xfrm>
                <a:off x="3202296" y="5196479"/>
                <a:ext cx="2509705" cy="897689"/>
              </a:xfrm>
              <a:prstGeom prst="rect">
                <a:avLst/>
              </a:prstGeom>
              <a:blipFill rotWithShape="0">
                <a:blip r:embed="rId4"/>
                <a:stretch>
                  <a:fillRect r="-4843" b="-11409"/>
                </a:stretch>
              </a:blipFill>
            </p:spPr>
            <p:txBody>
              <a:bodyPr/>
              <a:lstStyle/>
              <a:p>
                <a:r>
                  <a:rPr lang="zh-TW" altLang="en-US">
                    <a:noFill/>
                  </a:rPr>
                  <a:t> </a:t>
                </a:r>
              </a:p>
            </p:txBody>
          </p:sp>
        </mc:Fallback>
      </mc:AlternateContent>
      <p:graphicFrame>
        <p:nvGraphicFramePr>
          <p:cNvPr id="32" name="Object 12"/>
          <p:cNvGraphicFramePr>
            <a:graphicFrameLocks noChangeAspect="1"/>
          </p:cNvGraphicFramePr>
          <p:nvPr>
            <p:extLst>
              <p:ext uri="{D42A27DB-BD31-4B8C-83A1-F6EECF244321}">
                <p14:modId xmlns:p14="http://schemas.microsoft.com/office/powerpoint/2010/main" val="900324835"/>
              </p:ext>
            </p:extLst>
          </p:nvPr>
        </p:nvGraphicFramePr>
        <p:xfrm>
          <a:off x="2476500" y="3703638"/>
          <a:ext cx="1177925" cy="1146175"/>
        </p:xfrm>
        <a:graphic>
          <a:graphicData uri="http://schemas.openxmlformats.org/presentationml/2006/ole">
            <mc:AlternateContent xmlns:mc="http://schemas.openxmlformats.org/markup-compatibility/2006">
              <mc:Choice xmlns:v="urn:schemas-microsoft-com:vml" Requires="v">
                <p:oleObj spid="_x0000_s100384" name="方程式" r:id="rId5" imgW="444240" imgH="431640" progId="Equation.3">
                  <p:embed/>
                </p:oleObj>
              </mc:Choice>
              <mc:Fallback>
                <p:oleObj name="方程式" r:id="rId5" imgW="444240" imgH="431640" progId="Equation.3">
                  <p:embed/>
                  <p:pic>
                    <p:nvPicPr>
                      <p:cNvPr id="0" name=""/>
                      <p:cNvPicPr>
                        <a:picLocks noChangeAspect="1" noChangeArrowheads="1"/>
                      </p:cNvPicPr>
                      <p:nvPr/>
                    </p:nvPicPr>
                    <p:blipFill>
                      <a:blip r:embed="rId6"/>
                      <a:srcRect/>
                      <a:stretch>
                        <a:fillRect/>
                      </a:stretch>
                    </p:blipFill>
                    <p:spPr bwMode="auto">
                      <a:xfrm>
                        <a:off x="2476500" y="3703638"/>
                        <a:ext cx="1177925" cy="1146175"/>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3" name="文字方塊 2"/>
              <p:cNvSpPr txBox="1"/>
              <p:nvPr/>
            </p:nvSpPr>
            <p:spPr>
              <a:xfrm>
                <a:off x="288240" y="3272369"/>
                <a:ext cx="119332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𝑖</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rPr>
                        <m:t>𝑟</m:t>
                      </m:r>
                    </m:oMath>
                  </m:oMathPara>
                </a14:m>
                <a:endParaRPr lang="zh-TW" altLang="en-US" sz="28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288240" y="3272369"/>
                <a:ext cx="1193322" cy="523220"/>
              </a:xfrm>
              <a:prstGeom prst="rect">
                <a:avLst/>
              </a:prstGeom>
              <a:blipFill rotWithShape="0">
                <a:blip r:embed="rId7"/>
                <a:stretch>
                  <a:fillRect/>
                </a:stretch>
              </a:blipFill>
            </p:spPr>
            <p:txBody>
              <a:bodyPr/>
              <a:lstStyle/>
              <a:p>
                <a:r>
                  <a:rPr lang="zh-TW" altLang="en-US">
                    <a:noFill/>
                  </a:rPr>
                  <a:t> </a:t>
                </a:r>
              </a:p>
            </p:txBody>
          </p:sp>
        </mc:Fallback>
      </mc:AlternateContent>
      <p:graphicFrame>
        <p:nvGraphicFramePr>
          <p:cNvPr id="37" name="Object 12"/>
          <p:cNvGraphicFramePr>
            <a:graphicFrameLocks noChangeAspect="1"/>
          </p:cNvGraphicFramePr>
          <p:nvPr>
            <p:extLst>
              <p:ext uri="{D42A27DB-BD31-4B8C-83A1-F6EECF244321}">
                <p14:modId xmlns:p14="http://schemas.microsoft.com/office/powerpoint/2010/main" val="1731379003"/>
              </p:ext>
            </p:extLst>
          </p:nvPr>
        </p:nvGraphicFramePr>
        <p:xfrm>
          <a:off x="5387975" y="3921125"/>
          <a:ext cx="1281113" cy="577850"/>
        </p:xfrm>
        <a:graphic>
          <a:graphicData uri="http://schemas.openxmlformats.org/presentationml/2006/ole">
            <mc:AlternateContent xmlns:mc="http://schemas.openxmlformats.org/markup-compatibility/2006">
              <mc:Choice xmlns:v="urn:schemas-microsoft-com:vml" Requires="v">
                <p:oleObj spid="_x0000_s100385" name="方程式" r:id="rId8" imgW="507960" imgH="228600" progId="Equation.3">
                  <p:embed/>
                </p:oleObj>
              </mc:Choice>
              <mc:Fallback>
                <p:oleObj name="方程式" r:id="rId8" imgW="507960" imgH="228600" progId="Equation.3">
                  <p:embed/>
                  <p:pic>
                    <p:nvPicPr>
                      <p:cNvPr id="0" name=""/>
                      <p:cNvPicPr>
                        <a:picLocks noChangeAspect="1" noChangeArrowheads="1"/>
                      </p:cNvPicPr>
                      <p:nvPr/>
                    </p:nvPicPr>
                    <p:blipFill>
                      <a:blip r:embed="rId9"/>
                      <a:srcRect/>
                      <a:stretch>
                        <a:fillRect/>
                      </a:stretch>
                    </p:blipFill>
                    <p:spPr bwMode="auto">
                      <a:xfrm>
                        <a:off x="5387975" y="3921125"/>
                        <a:ext cx="1281113" cy="577850"/>
                      </a:xfrm>
                      <a:prstGeom prst="rect">
                        <a:avLst/>
                      </a:prstGeom>
                      <a:noFill/>
                      <a:extLst/>
                    </p:spPr>
                  </p:pic>
                </p:oleObj>
              </mc:Fallback>
            </mc:AlternateContent>
          </a:graphicData>
        </a:graphic>
      </p:graphicFrame>
      <p:graphicFrame>
        <p:nvGraphicFramePr>
          <p:cNvPr id="71" name="Object 12"/>
          <p:cNvGraphicFramePr>
            <a:graphicFrameLocks noChangeAspect="1"/>
          </p:cNvGraphicFramePr>
          <p:nvPr>
            <p:extLst>
              <p:ext uri="{D42A27DB-BD31-4B8C-83A1-F6EECF244321}">
                <p14:modId xmlns:p14="http://schemas.microsoft.com/office/powerpoint/2010/main" val="3226894048"/>
              </p:ext>
            </p:extLst>
          </p:nvPr>
        </p:nvGraphicFramePr>
        <p:xfrm>
          <a:off x="1079500" y="3740150"/>
          <a:ext cx="1455738" cy="1035050"/>
        </p:xfrm>
        <a:graphic>
          <a:graphicData uri="http://schemas.openxmlformats.org/presentationml/2006/ole">
            <mc:AlternateContent xmlns:mc="http://schemas.openxmlformats.org/markup-compatibility/2006">
              <mc:Choice xmlns:v="urn:schemas-microsoft-com:vml" Requires="v">
                <p:oleObj spid="_x0000_s100386" name="方程式" r:id="rId10" imgW="609480" imgH="431640" progId="Equation.3">
                  <p:embed/>
                </p:oleObj>
              </mc:Choice>
              <mc:Fallback>
                <p:oleObj name="方程式" r:id="rId10" imgW="609480" imgH="431640" progId="Equation.3">
                  <p:embed/>
                  <p:pic>
                    <p:nvPicPr>
                      <p:cNvPr id="0" name=""/>
                      <p:cNvPicPr>
                        <a:picLocks noChangeAspect="1" noChangeArrowheads="1"/>
                      </p:cNvPicPr>
                      <p:nvPr/>
                    </p:nvPicPr>
                    <p:blipFill>
                      <a:blip r:embed="rId11"/>
                      <a:srcRect/>
                      <a:stretch>
                        <a:fillRect/>
                      </a:stretch>
                    </p:blipFill>
                    <p:spPr bwMode="auto">
                      <a:xfrm>
                        <a:off x="1079500" y="3740150"/>
                        <a:ext cx="1455738" cy="1035050"/>
                      </a:xfrm>
                      <a:prstGeom prst="rect">
                        <a:avLst/>
                      </a:prstGeom>
                      <a:noFill/>
                      <a:extLst/>
                    </p:spPr>
                  </p:pic>
                </p:oleObj>
              </mc:Fallback>
            </mc:AlternateContent>
          </a:graphicData>
        </a:graphic>
      </p:graphicFrame>
      <p:graphicFrame>
        <p:nvGraphicFramePr>
          <p:cNvPr id="72" name="Object 12"/>
          <p:cNvGraphicFramePr>
            <a:graphicFrameLocks noChangeAspect="1"/>
          </p:cNvGraphicFramePr>
          <p:nvPr>
            <p:extLst>
              <p:ext uri="{D42A27DB-BD31-4B8C-83A1-F6EECF244321}">
                <p14:modId xmlns:p14="http://schemas.microsoft.com/office/powerpoint/2010/main" val="4269075346"/>
              </p:ext>
            </p:extLst>
          </p:nvPr>
        </p:nvGraphicFramePr>
        <p:xfrm>
          <a:off x="3638550" y="3810000"/>
          <a:ext cx="671513" cy="990600"/>
        </p:xfrm>
        <a:graphic>
          <a:graphicData uri="http://schemas.openxmlformats.org/presentationml/2006/ole">
            <mc:AlternateContent xmlns:mc="http://schemas.openxmlformats.org/markup-compatibility/2006">
              <mc:Choice xmlns:v="urn:schemas-microsoft-com:vml" Requires="v">
                <p:oleObj spid="_x0000_s100387" name="方程式" r:id="rId12" imgW="291960" imgH="431640" progId="Equation.3">
                  <p:embed/>
                </p:oleObj>
              </mc:Choice>
              <mc:Fallback>
                <p:oleObj name="方程式" r:id="rId12" imgW="291960" imgH="431640" progId="Equation.3">
                  <p:embed/>
                  <p:pic>
                    <p:nvPicPr>
                      <p:cNvPr id="0" name=""/>
                      <p:cNvPicPr>
                        <a:picLocks noChangeAspect="1" noChangeArrowheads="1"/>
                      </p:cNvPicPr>
                      <p:nvPr/>
                    </p:nvPicPr>
                    <p:blipFill>
                      <a:blip r:embed="rId13"/>
                      <a:srcRect/>
                      <a:stretch>
                        <a:fillRect/>
                      </a:stretch>
                    </p:blipFill>
                    <p:spPr bwMode="auto">
                      <a:xfrm>
                        <a:off x="3638550" y="3810000"/>
                        <a:ext cx="671513" cy="990600"/>
                      </a:xfrm>
                      <a:prstGeom prst="rect">
                        <a:avLst/>
                      </a:prstGeom>
                      <a:noFill/>
                      <a:extLst/>
                    </p:spPr>
                  </p:pic>
                </p:oleObj>
              </mc:Fallback>
            </mc:AlternateContent>
          </a:graphicData>
        </a:graphic>
      </p:graphicFrame>
      <p:graphicFrame>
        <p:nvGraphicFramePr>
          <p:cNvPr id="73" name="Object 12"/>
          <p:cNvGraphicFramePr>
            <a:graphicFrameLocks noChangeAspect="1"/>
          </p:cNvGraphicFramePr>
          <p:nvPr>
            <p:extLst>
              <p:ext uri="{D42A27DB-BD31-4B8C-83A1-F6EECF244321}">
                <p14:modId xmlns:p14="http://schemas.microsoft.com/office/powerpoint/2010/main" val="2320557204"/>
              </p:ext>
            </p:extLst>
          </p:nvPr>
        </p:nvGraphicFramePr>
        <p:xfrm>
          <a:off x="933450" y="4770438"/>
          <a:ext cx="2108200" cy="1817687"/>
        </p:xfrm>
        <a:graphic>
          <a:graphicData uri="http://schemas.openxmlformats.org/presentationml/2006/ole">
            <mc:AlternateContent xmlns:mc="http://schemas.openxmlformats.org/markup-compatibility/2006">
              <mc:Choice xmlns:v="urn:schemas-microsoft-com:vml" Requires="v">
                <p:oleObj spid="_x0000_s100388" name="方程式" r:id="rId14" imgW="736560" imgH="634680" progId="Equation.3">
                  <p:embed/>
                </p:oleObj>
              </mc:Choice>
              <mc:Fallback>
                <p:oleObj name="方程式" r:id="rId14" imgW="736560" imgH="634680" progId="Equation.3">
                  <p:embed/>
                  <p:pic>
                    <p:nvPicPr>
                      <p:cNvPr id="0" name=""/>
                      <p:cNvPicPr>
                        <a:picLocks noChangeAspect="1" noChangeArrowheads="1"/>
                      </p:cNvPicPr>
                      <p:nvPr/>
                    </p:nvPicPr>
                    <p:blipFill>
                      <a:blip r:embed="rId15"/>
                      <a:srcRect/>
                      <a:stretch>
                        <a:fillRect/>
                      </a:stretch>
                    </p:blipFill>
                    <p:spPr bwMode="auto">
                      <a:xfrm>
                        <a:off x="933450" y="4770438"/>
                        <a:ext cx="2108200" cy="1817687"/>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74" name="矩形 73"/>
              <p:cNvSpPr/>
              <p:nvPr/>
            </p:nvSpPr>
            <p:spPr>
              <a:xfrm>
                <a:off x="6408644" y="4857626"/>
                <a:ext cx="2432670" cy="17573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The absolute value of </a:t>
                </a:r>
                <a14:m>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smtClean="0">
                            <a:latin typeface="Cambria Math" panose="02040503050406030204" pitchFamily="18" charset="0"/>
                          </a:rPr>
                          <m:t>𝛿</m:t>
                        </m:r>
                      </m:e>
                      <m:sub>
                        <m:r>
                          <a:rPr lang="en-US" altLang="zh-TW" sz="2400" b="0" i="1" smtClean="0">
                            <a:latin typeface="Cambria Math" panose="02040503050406030204" pitchFamily="18" charset="0"/>
                          </a:rPr>
                          <m:t>𝑖</m:t>
                        </m:r>
                      </m:sub>
                      <m:sup>
                        <m:r>
                          <a:rPr lang="en-US" altLang="zh-TW" sz="2400" b="0" i="1" smtClean="0">
                            <a:latin typeface="Cambria Math" panose="02040503050406030204" pitchFamily="18" charset="0"/>
                          </a:rPr>
                          <m:t>𝐿</m:t>
                        </m:r>
                      </m:sup>
                    </m:sSubSup>
                  </m:oMath>
                </a14:m>
                <a:r>
                  <a:rPr lang="zh-TW" altLang="en-US" sz="2400" dirty="0" smtClean="0"/>
                  <a:t> </a:t>
                </a:r>
                <a:r>
                  <a:rPr lang="en-US" altLang="zh-TW" sz="2400" dirty="0" smtClean="0"/>
                  <a:t>is larger when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oMath>
                </a14:m>
                <a:r>
                  <a:rPr lang="zh-TW" altLang="en-US" sz="2400" dirty="0" smtClean="0"/>
                  <a:t> </a:t>
                </a:r>
                <a:r>
                  <a:rPr lang="en-US" altLang="zh-TW" sz="2400" dirty="0" smtClean="0"/>
                  <a:t>is larger</a:t>
                </a:r>
                <a:endParaRPr lang="zh-TW"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6408644" y="4857626"/>
                <a:ext cx="2432670" cy="1757362"/>
              </a:xfrm>
              <a:prstGeom prst="rect">
                <a:avLst/>
              </a:prstGeom>
              <a:blipFill rotWithShape="0">
                <a:blip r:embed="rId16"/>
                <a:stretch>
                  <a:fillRect r="-2500" b="-2422"/>
                </a:stretch>
              </a:blipFill>
            </p:spPr>
            <p:txBody>
              <a:bodyPr/>
              <a:lstStyle/>
              <a:p>
                <a:r>
                  <a:rPr lang="zh-TW" altLang="en-US">
                    <a:noFill/>
                  </a:rPr>
                  <a:t> </a:t>
                </a:r>
              </a:p>
            </p:txBody>
          </p:sp>
        </mc:Fallback>
      </mc:AlternateContent>
      <p:graphicFrame>
        <p:nvGraphicFramePr>
          <p:cNvPr id="68" name="Object 12"/>
          <p:cNvGraphicFramePr>
            <a:graphicFrameLocks noChangeAspect="1"/>
          </p:cNvGraphicFramePr>
          <p:nvPr>
            <p:extLst>
              <p:ext uri="{D42A27DB-BD31-4B8C-83A1-F6EECF244321}">
                <p14:modId xmlns:p14="http://schemas.microsoft.com/office/powerpoint/2010/main" val="3837487300"/>
              </p:ext>
            </p:extLst>
          </p:nvPr>
        </p:nvGraphicFramePr>
        <p:xfrm>
          <a:off x="288240" y="166578"/>
          <a:ext cx="2071199" cy="1854076"/>
        </p:xfrm>
        <a:graphic>
          <a:graphicData uri="http://schemas.openxmlformats.org/presentationml/2006/ole">
            <mc:AlternateContent xmlns:mc="http://schemas.openxmlformats.org/markup-compatibility/2006">
              <mc:Choice xmlns:v="urn:schemas-microsoft-com:vml" Requires="v">
                <p:oleObj spid="_x0000_s100389" name="方程式" r:id="rId17" imgW="723600" imgH="647640" progId="Equation.3">
                  <p:embed/>
                </p:oleObj>
              </mc:Choice>
              <mc:Fallback>
                <p:oleObj name="方程式" r:id="rId17" imgW="723600" imgH="647640" progId="Equation.3">
                  <p:embed/>
                  <p:pic>
                    <p:nvPicPr>
                      <p:cNvPr id="0" name=""/>
                      <p:cNvPicPr>
                        <a:picLocks noChangeAspect="1" noChangeArrowheads="1"/>
                      </p:cNvPicPr>
                      <p:nvPr/>
                    </p:nvPicPr>
                    <p:blipFill>
                      <a:blip r:embed="rId18"/>
                      <a:srcRect/>
                      <a:stretch>
                        <a:fillRect/>
                      </a:stretch>
                    </p:blipFill>
                    <p:spPr bwMode="auto">
                      <a:xfrm>
                        <a:off x="288240" y="166578"/>
                        <a:ext cx="2071199" cy="1854076"/>
                      </a:xfrm>
                      <a:prstGeom prst="rect">
                        <a:avLst/>
                      </a:prstGeom>
                      <a:noFill/>
                      <a:extLst/>
                    </p:spPr>
                  </p:pic>
                </p:oleObj>
              </mc:Fallback>
            </mc:AlternateContent>
          </a:graphicData>
        </a:graphic>
      </p:graphicFrame>
      <p:graphicFrame>
        <p:nvGraphicFramePr>
          <p:cNvPr id="69" name="Object 12"/>
          <p:cNvGraphicFramePr>
            <a:graphicFrameLocks noChangeAspect="1"/>
          </p:cNvGraphicFramePr>
          <p:nvPr>
            <p:extLst>
              <p:ext uri="{D42A27DB-BD31-4B8C-83A1-F6EECF244321}">
                <p14:modId xmlns:p14="http://schemas.microsoft.com/office/powerpoint/2010/main" val="3736344241"/>
              </p:ext>
            </p:extLst>
          </p:nvPr>
        </p:nvGraphicFramePr>
        <p:xfrm>
          <a:off x="3343275" y="1568450"/>
          <a:ext cx="1300163" cy="923925"/>
        </p:xfrm>
        <a:graphic>
          <a:graphicData uri="http://schemas.openxmlformats.org/presentationml/2006/ole">
            <mc:AlternateContent xmlns:mc="http://schemas.openxmlformats.org/markup-compatibility/2006">
              <mc:Choice xmlns:v="urn:schemas-microsoft-com:vml" Requires="v">
                <p:oleObj spid="_x0000_s100390" name="方程式" r:id="rId19" imgW="609480" imgH="431640" progId="Equation.3">
                  <p:embed/>
                </p:oleObj>
              </mc:Choice>
              <mc:Fallback>
                <p:oleObj name="方程式" r:id="rId19" imgW="609480" imgH="431640" progId="Equation.3">
                  <p:embed/>
                  <p:pic>
                    <p:nvPicPr>
                      <p:cNvPr id="0" name=""/>
                      <p:cNvPicPr>
                        <a:picLocks noChangeAspect="1" noChangeArrowheads="1"/>
                      </p:cNvPicPr>
                      <p:nvPr/>
                    </p:nvPicPr>
                    <p:blipFill>
                      <a:blip r:embed="rId20"/>
                      <a:srcRect/>
                      <a:stretch>
                        <a:fillRect/>
                      </a:stretch>
                    </p:blipFill>
                    <p:spPr bwMode="auto">
                      <a:xfrm>
                        <a:off x="3343275" y="1568450"/>
                        <a:ext cx="1300163" cy="923925"/>
                      </a:xfrm>
                      <a:prstGeom prst="rect">
                        <a:avLst/>
                      </a:prstGeom>
                      <a:noFill/>
                      <a:extLst/>
                    </p:spPr>
                  </p:pic>
                </p:oleObj>
              </mc:Fallback>
            </mc:AlternateContent>
          </a:graphicData>
        </a:graphic>
      </p:graphicFrame>
      <p:sp>
        <p:nvSpPr>
          <p:cNvPr id="75" name="矩形 74"/>
          <p:cNvSpPr/>
          <p:nvPr/>
        </p:nvSpPr>
        <p:spPr>
          <a:xfrm rot="5400000">
            <a:off x="4458732" y="1442741"/>
            <a:ext cx="3091542"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err="1" smtClean="0"/>
              <a:t>Softmax</a:t>
            </a:r>
            <a:r>
              <a:rPr lang="en-US" altLang="zh-TW" sz="2400" dirty="0" smtClean="0"/>
              <a:t> </a:t>
            </a:r>
            <a:endParaRPr lang="zh-TW" altLang="en-US" sz="2400" dirty="0"/>
          </a:p>
        </p:txBody>
      </p:sp>
      <p:cxnSp>
        <p:nvCxnSpPr>
          <p:cNvPr id="76" name="直線單箭頭接點 75"/>
          <p:cNvCxnSpPr/>
          <p:nvPr/>
        </p:nvCxnSpPr>
        <p:spPr>
          <a:xfrm>
            <a:off x="5073249" y="1395308"/>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5082001" y="237776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a:off x="5073249" y="50732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9" name="Object 12"/>
          <p:cNvGraphicFramePr>
            <a:graphicFrameLocks noChangeAspect="1"/>
          </p:cNvGraphicFramePr>
          <p:nvPr>
            <p:extLst>
              <p:ext uri="{D42A27DB-BD31-4B8C-83A1-F6EECF244321}">
                <p14:modId xmlns:p14="http://schemas.microsoft.com/office/powerpoint/2010/main" val="1351333641"/>
              </p:ext>
            </p:extLst>
          </p:nvPr>
        </p:nvGraphicFramePr>
        <p:xfrm>
          <a:off x="4720712" y="248299"/>
          <a:ext cx="406400" cy="487363"/>
        </p:xfrm>
        <a:graphic>
          <a:graphicData uri="http://schemas.openxmlformats.org/presentationml/2006/ole">
            <mc:AlternateContent xmlns:mc="http://schemas.openxmlformats.org/markup-compatibility/2006">
              <mc:Choice xmlns:v="urn:schemas-microsoft-com:vml" Requires="v">
                <p:oleObj spid="_x0000_s100391" name="方程式" r:id="rId21" imgW="190440" imgH="228600" progId="Equation.3">
                  <p:embed/>
                </p:oleObj>
              </mc:Choice>
              <mc:Fallback>
                <p:oleObj name="方程式" r:id="rId21" imgW="190440" imgH="228600" progId="Equation.3">
                  <p:embed/>
                  <p:pic>
                    <p:nvPicPr>
                      <p:cNvPr id="0" name=""/>
                      <p:cNvPicPr>
                        <a:picLocks noChangeAspect="1" noChangeArrowheads="1"/>
                      </p:cNvPicPr>
                      <p:nvPr/>
                    </p:nvPicPr>
                    <p:blipFill>
                      <a:blip r:embed="rId22"/>
                      <a:srcRect/>
                      <a:stretch>
                        <a:fillRect/>
                      </a:stretch>
                    </p:blipFill>
                    <p:spPr bwMode="auto">
                      <a:xfrm>
                        <a:off x="4720712" y="248299"/>
                        <a:ext cx="4064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 name="Object 12"/>
          <p:cNvGraphicFramePr>
            <a:graphicFrameLocks noChangeAspect="1"/>
          </p:cNvGraphicFramePr>
          <p:nvPr>
            <p:extLst>
              <p:ext uri="{D42A27DB-BD31-4B8C-83A1-F6EECF244321}">
                <p14:modId xmlns:p14="http://schemas.microsoft.com/office/powerpoint/2010/main" val="3909955900"/>
              </p:ext>
            </p:extLst>
          </p:nvPr>
        </p:nvGraphicFramePr>
        <p:xfrm>
          <a:off x="4700187" y="1135825"/>
          <a:ext cx="379413" cy="487362"/>
        </p:xfrm>
        <a:graphic>
          <a:graphicData uri="http://schemas.openxmlformats.org/presentationml/2006/ole">
            <mc:AlternateContent xmlns:mc="http://schemas.openxmlformats.org/markup-compatibility/2006">
              <mc:Choice xmlns:v="urn:schemas-microsoft-com:vml" Requires="v">
                <p:oleObj spid="_x0000_s100392" name="方程式" r:id="rId23" imgW="177480" imgH="228600" progId="Equation.3">
                  <p:embed/>
                </p:oleObj>
              </mc:Choice>
              <mc:Fallback>
                <p:oleObj name="方程式" r:id="rId23" imgW="177480" imgH="228600" progId="Equation.3">
                  <p:embed/>
                  <p:pic>
                    <p:nvPicPr>
                      <p:cNvPr id="0" name=""/>
                      <p:cNvPicPr>
                        <a:picLocks noChangeAspect="1" noChangeArrowheads="1"/>
                      </p:cNvPicPr>
                      <p:nvPr/>
                    </p:nvPicPr>
                    <p:blipFill>
                      <a:blip r:embed="rId24"/>
                      <a:srcRect/>
                      <a:stretch>
                        <a:fillRect/>
                      </a:stretch>
                    </p:blipFill>
                    <p:spPr bwMode="auto">
                      <a:xfrm>
                        <a:off x="4700187" y="1135825"/>
                        <a:ext cx="37941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 name="Object 12"/>
          <p:cNvGraphicFramePr>
            <a:graphicFrameLocks noChangeAspect="1"/>
          </p:cNvGraphicFramePr>
          <p:nvPr>
            <p:extLst>
              <p:ext uri="{D42A27DB-BD31-4B8C-83A1-F6EECF244321}">
                <p14:modId xmlns:p14="http://schemas.microsoft.com/office/powerpoint/2010/main" val="2237784730"/>
              </p:ext>
            </p:extLst>
          </p:nvPr>
        </p:nvGraphicFramePr>
        <p:xfrm>
          <a:off x="4688830" y="2120586"/>
          <a:ext cx="379413" cy="514350"/>
        </p:xfrm>
        <a:graphic>
          <a:graphicData uri="http://schemas.openxmlformats.org/presentationml/2006/ole">
            <mc:AlternateContent xmlns:mc="http://schemas.openxmlformats.org/markup-compatibility/2006">
              <mc:Choice xmlns:v="urn:schemas-microsoft-com:vml" Requires="v">
                <p:oleObj spid="_x0000_s100393" name="方程式" r:id="rId25" imgW="177480" imgH="241200" progId="Equation.3">
                  <p:embed/>
                </p:oleObj>
              </mc:Choice>
              <mc:Fallback>
                <p:oleObj name="方程式" r:id="rId25" imgW="177480" imgH="241200" progId="Equation.3">
                  <p:embed/>
                  <p:pic>
                    <p:nvPicPr>
                      <p:cNvPr id="0" name=""/>
                      <p:cNvPicPr>
                        <a:picLocks noChangeAspect="1" noChangeArrowheads="1"/>
                      </p:cNvPicPr>
                      <p:nvPr/>
                    </p:nvPicPr>
                    <p:blipFill>
                      <a:blip r:embed="rId26"/>
                      <a:srcRect/>
                      <a:stretch>
                        <a:fillRect/>
                      </a:stretch>
                    </p:blipFill>
                    <p:spPr bwMode="auto">
                      <a:xfrm>
                        <a:off x="4688830" y="2120586"/>
                        <a:ext cx="37941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2" name="直線單箭頭接點 81"/>
          <p:cNvCxnSpPr/>
          <p:nvPr/>
        </p:nvCxnSpPr>
        <p:spPr>
          <a:xfrm>
            <a:off x="6249896" y="1395308"/>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a:off x="6249896" y="237776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a:off x="6249896" y="50732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003411" y="230545"/>
            <a:ext cx="403204" cy="3041824"/>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extLst>
              <p:ext uri="{D42A27DB-BD31-4B8C-83A1-F6EECF244321}">
                <p14:modId xmlns:p14="http://schemas.microsoft.com/office/powerpoint/2010/main" val="682549881"/>
              </p:ext>
            </p:extLst>
          </p:nvPr>
        </p:nvGraphicFramePr>
        <p:xfrm>
          <a:off x="7015835" y="245210"/>
          <a:ext cx="352425" cy="461962"/>
        </p:xfrm>
        <a:graphic>
          <a:graphicData uri="http://schemas.openxmlformats.org/presentationml/2006/ole">
            <mc:AlternateContent xmlns:mc="http://schemas.openxmlformats.org/markup-compatibility/2006">
              <mc:Choice xmlns:v="urn:schemas-microsoft-com:vml" Requires="v">
                <p:oleObj spid="_x0000_s100394" name="方程式" r:id="rId27" imgW="164880" imgH="215640" progId="Equation.3">
                  <p:embed/>
                </p:oleObj>
              </mc:Choice>
              <mc:Fallback>
                <p:oleObj name="方程式" r:id="rId27" imgW="164880" imgH="215640" progId="Equation.3">
                  <p:embed/>
                  <p:pic>
                    <p:nvPicPr>
                      <p:cNvPr id="0" name=""/>
                      <p:cNvPicPr>
                        <a:picLocks noChangeAspect="1" noChangeArrowheads="1"/>
                      </p:cNvPicPr>
                      <p:nvPr/>
                    </p:nvPicPr>
                    <p:blipFill>
                      <a:blip r:embed="rId28"/>
                      <a:srcRect/>
                      <a:stretch>
                        <a:fillRect/>
                      </a:stretch>
                    </p:blipFill>
                    <p:spPr bwMode="auto">
                      <a:xfrm>
                        <a:off x="7015835" y="245210"/>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 name="Object 12"/>
          <p:cNvGraphicFramePr>
            <a:graphicFrameLocks noChangeAspect="1"/>
          </p:cNvGraphicFramePr>
          <p:nvPr>
            <p:extLst>
              <p:ext uri="{D42A27DB-BD31-4B8C-83A1-F6EECF244321}">
                <p14:modId xmlns:p14="http://schemas.microsoft.com/office/powerpoint/2010/main" val="4167201250"/>
              </p:ext>
            </p:extLst>
          </p:nvPr>
        </p:nvGraphicFramePr>
        <p:xfrm>
          <a:off x="7028480" y="1104629"/>
          <a:ext cx="379413" cy="461962"/>
        </p:xfrm>
        <a:graphic>
          <a:graphicData uri="http://schemas.openxmlformats.org/presentationml/2006/ole">
            <mc:AlternateContent xmlns:mc="http://schemas.openxmlformats.org/markup-compatibility/2006">
              <mc:Choice xmlns:v="urn:schemas-microsoft-com:vml" Requires="v">
                <p:oleObj spid="_x0000_s100395" name="方程式" r:id="rId29" imgW="177480" imgH="215640" progId="Equation.3">
                  <p:embed/>
                </p:oleObj>
              </mc:Choice>
              <mc:Fallback>
                <p:oleObj name="方程式" r:id="rId29" imgW="177480" imgH="215640" progId="Equation.3">
                  <p:embed/>
                  <p:pic>
                    <p:nvPicPr>
                      <p:cNvPr id="0" name=""/>
                      <p:cNvPicPr>
                        <a:picLocks noChangeAspect="1" noChangeArrowheads="1"/>
                      </p:cNvPicPr>
                      <p:nvPr/>
                    </p:nvPicPr>
                    <p:blipFill>
                      <a:blip r:embed="rId30"/>
                      <a:srcRect/>
                      <a:stretch>
                        <a:fillRect/>
                      </a:stretch>
                    </p:blipFill>
                    <p:spPr bwMode="auto">
                      <a:xfrm>
                        <a:off x="7028480" y="1104629"/>
                        <a:ext cx="379413"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12"/>
          <p:cNvGraphicFramePr>
            <a:graphicFrameLocks noChangeAspect="1"/>
          </p:cNvGraphicFramePr>
          <p:nvPr>
            <p:extLst>
              <p:ext uri="{D42A27DB-BD31-4B8C-83A1-F6EECF244321}">
                <p14:modId xmlns:p14="http://schemas.microsoft.com/office/powerpoint/2010/main" val="2410778307"/>
              </p:ext>
            </p:extLst>
          </p:nvPr>
        </p:nvGraphicFramePr>
        <p:xfrm>
          <a:off x="7036868" y="2080546"/>
          <a:ext cx="352425" cy="488950"/>
        </p:xfrm>
        <a:graphic>
          <a:graphicData uri="http://schemas.openxmlformats.org/presentationml/2006/ole">
            <mc:AlternateContent xmlns:mc="http://schemas.openxmlformats.org/markup-compatibility/2006">
              <mc:Choice xmlns:v="urn:schemas-microsoft-com:vml" Requires="v">
                <p:oleObj spid="_x0000_s100396" name="方程式" r:id="rId31" imgW="164880" imgH="228600" progId="Equation.3">
                  <p:embed/>
                </p:oleObj>
              </mc:Choice>
              <mc:Fallback>
                <p:oleObj name="方程式" r:id="rId31" imgW="164880" imgH="228600" progId="Equation.3">
                  <p:embed/>
                  <p:pic>
                    <p:nvPicPr>
                      <p:cNvPr id="0" name=""/>
                      <p:cNvPicPr>
                        <a:picLocks noChangeAspect="1" noChangeArrowheads="1"/>
                      </p:cNvPicPr>
                      <p:nvPr/>
                    </p:nvPicPr>
                    <p:blipFill>
                      <a:blip r:embed="rId32"/>
                      <a:srcRect/>
                      <a:stretch>
                        <a:fillRect/>
                      </a:stretch>
                    </p:blipFill>
                    <p:spPr bwMode="auto">
                      <a:xfrm>
                        <a:off x="7036868" y="2080546"/>
                        <a:ext cx="3524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9" name="直線單箭頭接點 88"/>
          <p:cNvCxnSpPr/>
          <p:nvPr/>
        </p:nvCxnSpPr>
        <p:spPr>
          <a:xfrm>
            <a:off x="7464671" y="1697576"/>
            <a:ext cx="645226" cy="0"/>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90" name="文字方塊 89"/>
          <p:cNvSpPr txBox="1"/>
          <p:nvPr/>
        </p:nvSpPr>
        <p:spPr>
          <a:xfrm rot="5400000">
            <a:off x="6905461" y="2739176"/>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91" name="群組 90"/>
          <p:cNvGrpSpPr/>
          <p:nvPr/>
        </p:nvGrpSpPr>
        <p:grpSpPr>
          <a:xfrm>
            <a:off x="8167953" y="200688"/>
            <a:ext cx="523220" cy="3126593"/>
            <a:chOff x="4281713" y="3284468"/>
            <a:chExt cx="523220" cy="3126593"/>
          </a:xfrm>
        </p:grpSpPr>
        <p:grpSp>
          <p:nvGrpSpPr>
            <p:cNvPr id="92" name="群組 91"/>
            <p:cNvGrpSpPr/>
            <p:nvPr/>
          </p:nvGrpSpPr>
          <p:grpSpPr>
            <a:xfrm>
              <a:off x="4281713" y="3284468"/>
              <a:ext cx="406240" cy="3041824"/>
              <a:chOff x="4759104" y="2505183"/>
              <a:chExt cx="406240" cy="3041824"/>
            </a:xfrm>
          </p:grpSpPr>
          <p:sp>
            <p:nvSpPr>
              <p:cNvPr id="95" name="矩形 94"/>
              <p:cNvSpPr/>
              <p:nvPr/>
            </p:nvSpPr>
            <p:spPr>
              <a:xfrm>
                <a:off x="4762140" y="2505183"/>
                <a:ext cx="403204" cy="3041824"/>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96" name="Object 12"/>
              <p:cNvGraphicFramePr>
                <a:graphicFrameLocks noChangeAspect="1"/>
              </p:cNvGraphicFramePr>
              <p:nvPr>
                <p:extLst/>
              </p:nvPr>
            </p:nvGraphicFramePr>
            <p:xfrm>
              <a:off x="4775487" y="2523823"/>
              <a:ext cx="352425" cy="461962"/>
            </p:xfrm>
            <a:graphic>
              <a:graphicData uri="http://schemas.openxmlformats.org/presentationml/2006/ole">
                <mc:AlternateContent xmlns:mc="http://schemas.openxmlformats.org/markup-compatibility/2006">
                  <mc:Choice xmlns:v="urn:schemas-microsoft-com:vml" Requires="v">
                    <p:oleObj spid="_x0000_s100397" name="方程式" r:id="rId33" imgW="164880" imgH="215640" progId="Equation.3">
                      <p:embed/>
                    </p:oleObj>
                  </mc:Choice>
                  <mc:Fallback>
                    <p:oleObj name="方程式" r:id="rId33" imgW="164880" imgH="215640" progId="Equation.3">
                      <p:embed/>
                      <p:pic>
                        <p:nvPicPr>
                          <p:cNvPr id="0" name=""/>
                          <p:cNvPicPr>
                            <a:picLocks noChangeAspect="1" noChangeArrowheads="1"/>
                          </p:cNvPicPr>
                          <p:nvPr/>
                        </p:nvPicPr>
                        <p:blipFill>
                          <a:blip r:embed="rId34"/>
                          <a:srcRect/>
                          <a:stretch>
                            <a:fillRect/>
                          </a:stretch>
                        </p:blipFill>
                        <p:spPr bwMode="auto">
                          <a:xfrm>
                            <a:off x="4775487" y="2523823"/>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 name="Object 12"/>
              <p:cNvGraphicFramePr>
                <a:graphicFrameLocks noChangeAspect="1"/>
              </p:cNvGraphicFramePr>
              <p:nvPr>
                <p:extLst/>
              </p:nvPr>
            </p:nvGraphicFramePr>
            <p:xfrm>
              <a:off x="4759104" y="3397756"/>
              <a:ext cx="379413" cy="461962"/>
            </p:xfrm>
            <a:graphic>
              <a:graphicData uri="http://schemas.openxmlformats.org/presentationml/2006/ole">
                <mc:AlternateContent xmlns:mc="http://schemas.openxmlformats.org/markup-compatibility/2006">
                  <mc:Choice xmlns:v="urn:schemas-microsoft-com:vml" Requires="v">
                    <p:oleObj spid="_x0000_s100398" name="方程式" r:id="rId35" imgW="177480" imgH="215640" progId="Equation.3">
                      <p:embed/>
                    </p:oleObj>
                  </mc:Choice>
                  <mc:Fallback>
                    <p:oleObj name="方程式" r:id="rId35" imgW="177480" imgH="215640" progId="Equation.3">
                      <p:embed/>
                      <p:pic>
                        <p:nvPicPr>
                          <p:cNvPr id="0" name=""/>
                          <p:cNvPicPr>
                            <a:picLocks noChangeAspect="1" noChangeArrowheads="1"/>
                          </p:cNvPicPr>
                          <p:nvPr/>
                        </p:nvPicPr>
                        <p:blipFill>
                          <a:blip r:embed="rId36"/>
                          <a:srcRect/>
                          <a:stretch>
                            <a:fillRect/>
                          </a:stretch>
                        </p:blipFill>
                        <p:spPr bwMode="auto">
                          <a:xfrm>
                            <a:off x="4759104" y="3397756"/>
                            <a:ext cx="379413"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 name="Object 12"/>
              <p:cNvGraphicFramePr>
                <a:graphicFrameLocks noChangeAspect="1"/>
              </p:cNvGraphicFramePr>
              <p:nvPr>
                <p:extLst/>
              </p:nvPr>
            </p:nvGraphicFramePr>
            <p:xfrm>
              <a:off x="4809947" y="4388269"/>
              <a:ext cx="352425" cy="490538"/>
            </p:xfrm>
            <a:graphic>
              <a:graphicData uri="http://schemas.openxmlformats.org/presentationml/2006/ole">
                <mc:AlternateContent xmlns:mc="http://schemas.openxmlformats.org/markup-compatibility/2006">
                  <mc:Choice xmlns:v="urn:schemas-microsoft-com:vml" Requires="v">
                    <p:oleObj spid="_x0000_s100399" name="方程式" r:id="rId37" imgW="164880" imgH="228600" progId="Equation.3">
                      <p:embed/>
                    </p:oleObj>
                  </mc:Choice>
                  <mc:Fallback>
                    <p:oleObj name="方程式" r:id="rId37" imgW="164880" imgH="228600" progId="Equation.3">
                      <p:embed/>
                      <p:pic>
                        <p:nvPicPr>
                          <p:cNvPr id="0" name=""/>
                          <p:cNvPicPr>
                            <a:picLocks noChangeAspect="1" noChangeArrowheads="1"/>
                          </p:cNvPicPr>
                          <p:nvPr/>
                        </p:nvPicPr>
                        <p:blipFill>
                          <a:blip r:embed="rId38"/>
                          <a:srcRect/>
                          <a:stretch>
                            <a:fillRect/>
                          </a:stretch>
                        </p:blipFill>
                        <p:spPr bwMode="auto">
                          <a:xfrm>
                            <a:off x="4809947" y="4388269"/>
                            <a:ext cx="35242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3" name="文字方塊 92"/>
            <p:cNvSpPr txBox="1"/>
            <p:nvPr/>
          </p:nvSpPr>
          <p:spPr>
            <a:xfrm rot="5400000">
              <a:off x="4158694" y="576482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94" name="文字方塊 93"/>
            <p:cNvSpPr txBox="1"/>
            <p:nvPr/>
          </p:nvSpPr>
          <p:spPr>
            <a:xfrm rot="5400000">
              <a:off x="4158694" y="469651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99" name="文字方塊 98"/>
          <p:cNvSpPr txBox="1"/>
          <p:nvPr/>
        </p:nvSpPr>
        <p:spPr>
          <a:xfrm rot="5400000">
            <a:off x="6905461" y="165378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0" name="文字方塊 99"/>
          <p:cNvSpPr txBox="1"/>
          <p:nvPr/>
        </p:nvSpPr>
        <p:spPr>
          <a:xfrm rot="5400000">
            <a:off x="4593341" y="165378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1" name="文字方塊 100"/>
          <p:cNvSpPr txBox="1"/>
          <p:nvPr/>
        </p:nvSpPr>
        <p:spPr>
          <a:xfrm rot="5400000">
            <a:off x="4605706" y="263418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02" name="Object 12"/>
          <p:cNvGraphicFramePr>
            <a:graphicFrameLocks noChangeAspect="1"/>
          </p:cNvGraphicFramePr>
          <p:nvPr>
            <p:extLst>
              <p:ext uri="{D42A27DB-BD31-4B8C-83A1-F6EECF244321}">
                <p14:modId xmlns:p14="http://schemas.microsoft.com/office/powerpoint/2010/main" val="2660242031"/>
              </p:ext>
            </p:extLst>
          </p:nvPr>
        </p:nvGraphicFramePr>
        <p:xfrm>
          <a:off x="3811110" y="2558024"/>
          <a:ext cx="868363" cy="522287"/>
        </p:xfrm>
        <a:graphic>
          <a:graphicData uri="http://schemas.openxmlformats.org/presentationml/2006/ole">
            <mc:AlternateContent xmlns:mc="http://schemas.openxmlformats.org/markup-compatibility/2006">
              <mc:Choice xmlns:v="urn:schemas-microsoft-com:vml" Requires="v">
                <p:oleObj spid="_x0000_s100400" name="方程式" r:id="rId39" imgW="380880" imgH="228600" progId="Equation.3">
                  <p:embed/>
                </p:oleObj>
              </mc:Choice>
              <mc:Fallback>
                <p:oleObj name="方程式" r:id="rId39" imgW="380880" imgH="228600" progId="Equation.3">
                  <p:embed/>
                  <p:pic>
                    <p:nvPicPr>
                      <p:cNvPr id="0" name=""/>
                      <p:cNvPicPr>
                        <a:picLocks noChangeAspect="1" noChangeArrowheads="1"/>
                      </p:cNvPicPr>
                      <p:nvPr/>
                    </p:nvPicPr>
                    <p:blipFill>
                      <a:blip r:embed="rId40"/>
                      <a:srcRect/>
                      <a:stretch>
                        <a:fillRect/>
                      </a:stretch>
                    </p:blipFill>
                    <p:spPr bwMode="auto">
                      <a:xfrm>
                        <a:off x="3811110" y="2558024"/>
                        <a:ext cx="868363" cy="522287"/>
                      </a:xfrm>
                      <a:prstGeom prst="rect">
                        <a:avLst/>
                      </a:prstGeom>
                      <a:solidFill>
                        <a:schemeClr val="accent2">
                          <a:lumMod val="20000"/>
                          <a:lumOff val="80000"/>
                        </a:schemeClr>
                      </a:solidFill>
                      <a:ln w="57150">
                        <a:solidFill>
                          <a:srgbClr val="FF0000"/>
                        </a:solidFill>
                      </a:ln>
                      <a:extLst/>
                    </p:spPr>
                  </p:pic>
                </p:oleObj>
              </mc:Fallback>
            </mc:AlternateContent>
          </a:graphicData>
        </a:graphic>
      </p:graphicFrame>
      <p:sp>
        <p:nvSpPr>
          <p:cNvPr id="103" name="文字方塊 102"/>
          <p:cNvSpPr txBox="1"/>
          <p:nvPr/>
        </p:nvSpPr>
        <p:spPr>
          <a:xfrm>
            <a:off x="7834474" y="2121498"/>
            <a:ext cx="342142" cy="523220"/>
          </a:xfrm>
          <a:prstGeom prst="rect">
            <a:avLst/>
          </a:prstGeom>
          <a:noFill/>
        </p:spPr>
        <p:txBody>
          <a:bodyPr wrap="square" rtlCol="0">
            <a:spAutoFit/>
          </a:bodyPr>
          <a:lstStyle/>
          <a:p>
            <a:pPr algn="ctr"/>
            <a:r>
              <a:rPr lang="en-US" altLang="zh-TW" sz="2800" b="1" dirty="0" smtClean="0">
                <a:solidFill>
                  <a:srgbClr val="FF0000"/>
                </a:solidFill>
              </a:rPr>
              <a:t>0</a:t>
            </a:r>
            <a:endParaRPr lang="zh-TW" altLang="en-US" sz="2800" b="1" dirty="0">
              <a:solidFill>
                <a:srgbClr val="FF0000"/>
              </a:solidFill>
            </a:endParaRPr>
          </a:p>
        </p:txBody>
      </p:sp>
      <p:cxnSp>
        <p:nvCxnSpPr>
          <p:cNvPr id="104" name="直線單箭頭接點 103"/>
          <p:cNvCxnSpPr/>
          <p:nvPr/>
        </p:nvCxnSpPr>
        <p:spPr>
          <a:xfrm flipH="1">
            <a:off x="4725752" y="2824917"/>
            <a:ext cx="94293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5" name="Object 12"/>
          <p:cNvGraphicFramePr>
            <a:graphicFrameLocks noChangeAspect="1"/>
          </p:cNvGraphicFramePr>
          <p:nvPr>
            <p:extLst>
              <p:ext uri="{D42A27DB-BD31-4B8C-83A1-F6EECF244321}">
                <p14:modId xmlns:p14="http://schemas.microsoft.com/office/powerpoint/2010/main" val="954610172"/>
              </p:ext>
            </p:extLst>
          </p:nvPr>
        </p:nvGraphicFramePr>
        <p:xfrm>
          <a:off x="4316413" y="3694113"/>
          <a:ext cx="1177925" cy="1146175"/>
        </p:xfrm>
        <a:graphic>
          <a:graphicData uri="http://schemas.openxmlformats.org/presentationml/2006/ole">
            <mc:AlternateContent xmlns:mc="http://schemas.openxmlformats.org/markup-compatibility/2006">
              <mc:Choice xmlns:v="urn:schemas-microsoft-com:vml" Requires="v">
                <p:oleObj spid="_x0000_s100401" name="方程式" r:id="rId41" imgW="444240" imgH="431640" progId="Equation.3">
                  <p:embed/>
                </p:oleObj>
              </mc:Choice>
              <mc:Fallback>
                <p:oleObj name="方程式" r:id="rId41" imgW="444240" imgH="431640" progId="Equation.3">
                  <p:embed/>
                  <p:pic>
                    <p:nvPicPr>
                      <p:cNvPr id="0" name=""/>
                      <p:cNvPicPr>
                        <a:picLocks noChangeAspect="1" noChangeArrowheads="1"/>
                      </p:cNvPicPr>
                      <p:nvPr/>
                    </p:nvPicPr>
                    <p:blipFill>
                      <a:blip r:embed="rId42"/>
                      <a:srcRect/>
                      <a:stretch>
                        <a:fillRect/>
                      </a:stretch>
                    </p:blipFill>
                    <p:spPr bwMode="auto">
                      <a:xfrm>
                        <a:off x="4316413" y="3694113"/>
                        <a:ext cx="1177925" cy="1146175"/>
                      </a:xfrm>
                      <a:prstGeom prst="rect">
                        <a:avLst/>
                      </a:prstGeom>
                      <a:noFill/>
                      <a:extLst/>
                    </p:spPr>
                  </p:pic>
                </p:oleObj>
              </mc:Fallback>
            </mc:AlternateContent>
          </a:graphicData>
        </a:graphic>
      </p:graphicFrame>
      <p:cxnSp>
        <p:nvCxnSpPr>
          <p:cNvPr id="107" name="直線單箭頭接點 106"/>
          <p:cNvCxnSpPr>
            <a:stCxn id="106" idx="1"/>
          </p:cNvCxnSpPr>
          <p:nvPr/>
        </p:nvCxnSpPr>
        <p:spPr>
          <a:xfrm flipH="1">
            <a:off x="2912003" y="5645324"/>
            <a:ext cx="290293" cy="2480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8" name="Object 12"/>
          <p:cNvGraphicFramePr>
            <a:graphicFrameLocks noChangeAspect="1"/>
          </p:cNvGraphicFramePr>
          <p:nvPr>
            <p:extLst>
              <p:ext uri="{D42A27DB-BD31-4B8C-83A1-F6EECF244321}">
                <p14:modId xmlns:p14="http://schemas.microsoft.com/office/powerpoint/2010/main" val="3625126802"/>
              </p:ext>
            </p:extLst>
          </p:nvPr>
        </p:nvGraphicFramePr>
        <p:xfrm>
          <a:off x="6726238" y="3894138"/>
          <a:ext cx="703262" cy="577850"/>
        </p:xfrm>
        <a:graphic>
          <a:graphicData uri="http://schemas.openxmlformats.org/presentationml/2006/ole">
            <mc:AlternateContent xmlns:mc="http://schemas.openxmlformats.org/markup-compatibility/2006">
              <mc:Choice xmlns:v="urn:schemas-microsoft-com:vml" Requires="v">
                <p:oleObj spid="_x0000_s100402" name="方程式" r:id="rId43" imgW="279360" imgH="228600" progId="Equation.3">
                  <p:embed/>
                </p:oleObj>
              </mc:Choice>
              <mc:Fallback>
                <p:oleObj name="方程式" r:id="rId43" imgW="279360" imgH="228600" progId="Equation.3">
                  <p:embed/>
                  <p:pic>
                    <p:nvPicPr>
                      <p:cNvPr id="0" name=""/>
                      <p:cNvPicPr>
                        <a:picLocks noChangeAspect="1" noChangeArrowheads="1"/>
                      </p:cNvPicPr>
                      <p:nvPr/>
                    </p:nvPicPr>
                    <p:blipFill>
                      <a:blip r:embed="rId44"/>
                      <a:srcRect/>
                      <a:stretch>
                        <a:fillRect/>
                      </a:stretch>
                    </p:blipFill>
                    <p:spPr bwMode="auto">
                      <a:xfrm>
                        <a:off x="6726238" y="3894138"/>
                        <a:ext cx="703262" cy="577850"/>
                      </a:xfrm>
                      <a:prstGeom prst="rect">
                        <a:avLst/>
                      </a:prstGeom>
                      <a:noFill/>
                      <a:extLst/>
                    </p:spPr>
                  </p:pic>
                </p:oleObj>
              </mc:Fallback>
            </mc:AlternateContent>
          </a:graphicData>
        </a:graphic>
      </p:graphicFrame>
      <p:cxnSp>
        <p:nvCxnSpPr>
          <p:cNvPr id="109" name="直線接點 108"/>
          <p:cNvCxnSpPr/>
          <p:nvPr/>
        </p:nvCxnSpPr>
        <p:spPr>
          <a:xfrm>
            <a:off x="7001522" y="4417168"/>
            <a:ext cx="46314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239856" y="4472448"/>
            <a:ext cx="0" cy="3443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8" name="Object 12"/>
          <p:cNvGraphicFramePr>
            <a:graphicFrameLocks noChangeAspect="1"/>
          </p:cNvGraphicFramePr>
          <p:nvPr>
            <p:extLst>
              <p:ext uri="{D42A27DB-BD31-4B8C-83A1-F6EECF244321}">
                <p14:modId xmlns:p14="http://schemas.microsoft.com/office/powerpoint/2010/main" val="759252878"/>
              </p:ext>
            </p:extLst>
          </p:nvPr>
        </p:nvGraphicFramePr>
        <p:xfrm>
          <a:off x="2214563" y="2752725"/>
          <a:ext cx="1117600" cy="936625"/>
        </p:xfrm>
        <a:graphic>
          <a:graphicData uri="http://schemas.openxmlformats.org/presentationml/2006/ole">
            <mc:AlternateContent xmlns:mc="http://schemas.openxmlformats.org/markup-compatibility/2006">
              <mc:Choice xmlns:v="urn:schemas-microsoft-com:vml" Requires="v">
                <p:oleObj spid="_x0000_s100403" name="方程式" r:id="rId45" imgW="545760" imgH="457200" progId="Equation.3">
                  <p:embed/>
                </p:oleObj>
              </mc:Choice>
              <mc:Fallback>
                <p:oleObj name="方程式" r:id="rId45" imgW="545760" imgH="457200" progId="Equation.3">
                  <p:embed/>
                  <p:pic>
                    <p:nvPicPr>
                      <p:cNvPr id="0" name=""/>
                      <p:cNvPicPr>
                        <a:picLocks noChangeAspect="1" noChangeArrowheads="1"/>
                      </p:cNvPicPr>
                      <p:nvPr/>
                    </p:nvPicPr>
                    <p:blipFill>
                      <a:blip r:embed="rId46"/>
                      <a:srcRect/>
                      <a:stretch>
                        <a:fillRect/>
                      </a:stretch>
                    </p:blipFill>
                    <p:spPr bwMode="auto">
                      <a:xfrm>
                        <a:off x="2214563" y="2752725"/>
                        <a:ext cx="1117600" cy="936625"/>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9" name="矩形 48"/>
              <p:cNvSpPr/>
              <p:nvPr/>
            </p:nvSpPr>
            <p:spPr>
              <a:xfrm>
                <a:off x="-183995" y="1975228"/>
                <a:ext cx="2590016" cy="523220"/>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𝐶</m:t>
                      </m:r>
                      <m:r>
                        <a:rPr lang="en-US" altLang="zh-TW" sz="2800" i="1">
                          <a:latin typeface="Cambria Math" panose="02040503050406030204" pitchFamily="18" charset="0"/>
                        </a:rPr>
                        <m:t>=−</m:t>
                      </m:r>
                      <m:r>
                        <a:rPr lang="en-US" altLang="zh-TW" sz="2800" i="1">
                          <a:latin typeface="Cambria Math" panose="02040503050406030204" pitchFamily="18" charset="0"/>
                        </a:rPr>
                        <m:t>𝑙𝑜𝑔</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𝑟</m:t>
                          </m:r>
                        </m:sub>
                      </m:sSub>
                    </m:oMath>
                  </m:oMathPara>
                </a14:m>
                <a:endParaRPr lang="en-US" altLang="zh-TW" sz="2800" dirty="0"/>
              </a:p>
            </p:txBody>
          </p:sp>
        </mc:Choice>
        <mc:Fallback xmlns="">
          <p:sp>
            <p:nvSpPr>
              <p:cNvPr id="49" name="矩形 48"/>
              <p:cNvSpPr>
                <a:spLocks noRot="1" noChangeAspect="1" noMove="1" noResize="1" noEditPoints="1" noAdjustHandles="1" noChangeArrowheads="1" noChangeShapeType="1" noTextEdit="1"/>
              </p:cNvSpPr>
              <p:nvPr/>
            </p:nvSpPr>
            <p:spPr>
              <a:xfrm>
                <a:off x="-183995" y="1975228"/>
                <a:ext cx="2590016" cy="523220"/>
              </a:xfrm>
              <a:prstGeom prst="rect">
                <a:avLst/>
              </a:prstGeom>
              <a:blipFill rotWithShape="0">
                <a:blip r:embed="rId4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1024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3" grpId="0"/>
      <p:bldP spid="74" grpId="0" animBg="1"/>
      <p:bldP spid="10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8382297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2565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Normalizing Input</a:t>
            </a:r>
            <a:endParaRPr lang="zh-TW" altLang="en-US" dirty="0"/>
          </a:p>
        </p:txBody>
      </p:sp>
      <p:grpSp>
        <p:nvGrpSpPr>
          <p:cNvPr id="10" name="群組 9"/>
          <p:cNvGrpSpPr/>
          <p:nvPr/>
        </p:nvGrpSpPr>
        <p:grpSpPr>
          <a:xfrm>
            <a:off x="689277" y="1968109"/>
            <a:ext cx="600796" cy="2380593"/>
            <a:chOff x="1387366" y="2569780"/>
            <a:chExt cx="600796" cy="2380593"/>
          </a:xfrm>
        </p:grpSpPr>
        <p:sp>
          <p:nvSpPr>
            <p:cNvPr id="4" name="矩形 3"/>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 name="橢圓 5"/>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 name="橢圓 6"/>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 name="文字方塊 7"/>
            <p:cNvSpPr txBox="1"/>
            <p:nvPr/>
          </p:nvSpPr>
          <p:spPr>
            <a:xfrm rot="5400000">
              <a:off x="1370952" y="3984295"/>
              <a:ext cx="711200" cy="523220"/>
            </a:xfrm>
            <a:prstGeom prst="rect">
              <a:avLst/>
            </a:prstGeom>
            <a:noFill/>
          </p:spPr>
          <p:txBody>
            <a:bodyPr wrap="square" rtlCol="0">
              <a:spAutoFit/>
            </a:bodyPr>
            <a:lstStyle/>
            <a:p>
              <a:r>
                <a:rPr lang="en-US" altLang="zh-TW" sz="2800" dirty="0" smtClean="0"/>
                <a:t>……</a:t>
              </a:r>
              <a:endParaRPr lang="zh-TW" altLang="en-US" sz="2800" dirty="0"/>
            </a:p>
          </p:txBody>
        </p:sp>
        <p:sp>
          <p:nvSpPr>
            <p:cNvPr id="9" name="橢圓 8"/>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11" name="群組 10"/>
          <p:cNvGrpSpPr/>
          <p:nvPr/>
        </p:nvGrpSpPr>
        <p:grpSpPr>
          <a:xfrm>
            <a:off x="1639964" y="1968109"/>
            <a:ext cx="600796" cy="2380593"/>
            <a:chOff x="1387366" y="2569780"/>
            <a:chExt cx="600796" cy="2380593"/>
          </a:xfrm>
        </p:grpSpPr>
        <p:sp>
          <p:nvSpPr>
            <p:cNvPr id="12" name="矩形 11"/>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13"/>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文字方塊 15"/>
            <p:cNvSpPr txBox="1"/>
            <p:nvPr/>
          </p:nvSpPr>
          <p:spPr>
            <a:xfrm rot="5400000">
              <a:off x="1370952" y="3984295"/>
              <a:ext cx="711200" cy="523220"/>
            </a:xfrm>
            <a:prstGeom prst="rect">
              <a:avLst/>
            </a:prstGeom>
            <a:noFill/>
          </p:spPr>
          <p:txBody>
            <a:bodyPr wrap="square" rtlCol="0">
              <a:spAutoFit/>
            </a:bodyPr>
            <a:lstStyle/>
            <a:p>
              <a:r>
                <a:rPr lang="en-US" altLang="zh-TW" sz="2800" dirty="0" smtClean="0"/>
                <a:t>……</a:t>
              </a:r>
              <a:endParaRPr lang="zh-TW" altLang="en-US" sz="2800" dirty="0"/>
            </a:p>
          </p:txBody>
        </p:sp>
        <p:sp>
          <p:nvSpPr>
            <p:cNvPr id="17" name="橢圓 16"/>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18" name="群組 17"/>
          <p:cNvGrpSpPr/>
          <p:nvPr/>
        </p:nvGrpSpPr>
        <p:grpSpPr>
          <a:xfrm>
            <a:off x="2584941" y="1968109"/>
            <a:ext cx="600796" cy="2380593"/>
            <a:chOff x="1387366" y="2569780"/>
            <a:chExt cx="600796" cy="2380593"/>
          </a:xfrm>
        </p:grpSpPr>
        <p:sp>
          <p:nvSpPr>
            <p:cNvPr id="19" name="矩形 18"/>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0"/>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21"/>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文字方塊 22"/>
            <p:cNvSpPr txBox="1"/>
            <p:nvPr/>
          </p:nvSpPr>
          <p:spPr>
            <a:xfrm rot="5400000">
              <a:off x="1370952" y="3984295"/>
              <a:ext cx="711200" cy="523220"/>
            </a:xfrm>
            <a:prstGeom prst="rect">
              <a:avLst/>
            </a:prstGeom>
            <a:noFill/>
          </p:spPr>
          <p:txBody>
            <a:bodyPr wrap="square" rtlCol="0">
              <a:spAutoFit/>
            </a:bodyPr>
            <a:lstStyle/>
            <a:p>
              <a:r>
                <a:rPr lang="en-US" altLang="zh-TW" sz="2800" dirty="0" smtClean="0"/>
                <a:t>……</a:t>
              </a:r>
              <a:endParaRPr lang="zh-TW" altLang="en-US" sz="2800" dirty="0"/>
            </a:p>
          </p:txBody>
        </p:sp>
        <p:sp>
          <p:nvSpPr>
            <p:cNvPr id="24" name="橢圓 23"/>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25" name="群組 24"/>
          <p:cNvGrpSpPr/>
          <p:nvPr/>
        </p:nvGrpSpPr>
        <p:grpSpPr>
          <a:xfrm>
            <a:off x="5673387" y="1968109"/>
            <a:ext cx="600796" cy="2380593"/>
            <a:chOff x="1387366" y="2569780"/>
            <a:chExt cx="600796" cy="2380593"/>
          </a:xfrm>
        </p:grpSpPr>
        <p:sp>
          <p:nvSpPr>
            <p:cNvPr id="26" name="矩形 25"/>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橢圓 28"/>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文字方塊 29"/>
            <p:cNvSpPr txBox="1"/>
            <p:nvPr/>
          </p:nvSpPr>
          <p:spPr>
            <a:xfrm rot="5400000">
              <a:off x="1370952" y="3984295"/>
              <a:ext cx="711200" cy="523220"/>
            </a:xfrm>
            <a:prstGeom prst="rect">
              <a:avLst/>
            </a:prstGeom>
            <a:noFill/>
          </p:spPr>
          <p:txBody>
            <a:bodyPr wrap="square" rtlCol="0">
              <a:spAutoFit/>
            </a:bodyPr>
            <a:lstStyle/>
            <a:p>
              <a:r>
                <a:rPr lang="en-US" altLang="zh-TW" sz="2800" dirty="0" smtClean="0"/>
                <a:t>……</a:t>
              </a:r>
              <a:endParaRPr lang="zh-TW" altLang="en-US" sz="2800" dirty="0"/>
            </a:p>
          </p:txBody>
        </p:sp>
        <p:sp>
          <p:nvSpPr>
            <p:cNvPr id="31" name="橢圓 30"/>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32" name="群組 31"/>
          <p:cNvGrpSpPr/>
          <p:nvPr/>
        </p:nvGrpSpPr>
        <p:grpSpPr>
          <a:xfrm>
            <a:off x="4129164" y="1968109"/>
            <a:ext cx="600796" cy="2380593"/>
            <a:chOff x="1387366" y="2569780"/>
            <a:chExt cx="600796" cy="2380593"/>
          </a:xfrm>
        </p:grpSpPr>
        <p:sp>
          <p:nvSpPr>
            <p:cNvPr id="33" name="矩形 32"/>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4" name="橢圓 33"/>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5" name="橢圓 34"/>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6" name="橢圓 35"/>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7" name="文字方塊 36"/>
            <p:cNvSpPr txBox="1"/>
            <p:nvPr/>
          </p:nvSpPr>
          <p:spPr>
            <a:xfrm rot="5400000">
              <a:off x="1370952" y="3984295"/>
              <a:ext cx="711200" cy="523220"/>
            </a:xfrm>
            <a:prstGeom prst="rect">
              <a:avLst/>
            </a:prstGeom>
            <a:noFill/>
          </p:spPr>
          <p:txBody>
            <a:bodyPr wrap="square" rtlCol="0">
              <a:spAutoFit/>
            </a:bodyPr>
            <a:lstStyle/>
            <a:p>
              <a:r>
                <a:rPr lang="en-US" altLang="zh-TW" sz="2800" dirty="0" smtClean="0"/>
                <a:t>……</a:t>
              </a:r>
              <a:endParaRPr lang="zh-TW" altLang="en-US" sz="2800" dirty="0"/>
            </a:p>
          </p:txBody>
        </p:sp>
        <p:sp>
          <p:nvSpPr>
            <p:cNvPr id="38" name="橢圓 37"/>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sp>
        <p:nvSpPr>
          <p:cNvPr id="39" name="文字方塊 38"/>
          <p:cNvSpPr txBox="1"/>
          <p:nvPr/>
        </p:nvSpPr>
        <p:spPr>
          <a:xfrm>
            <a:off x="3178069" y="2811590"/>
            <a:ext cx="834276" cy="646331"/>
          </a:xfrm>
          <a:prstGeom prst="rect">
            <a:avLst/>
          </a:prstGeom>
          <a:noFill/>
        </p:spPr>
        <p:txBody>
          <a:bodyPr wrap="square" rtlCol="0">
            <a:spAutoFit/>
          </a:bodyPr>
          <a:lstStyle/>
          <a:p>
            <a:r>
              <a:rPr lang="en-US" altLang="zh-TW" sz="3600" dirty="0" smtClean="0"/>
              <a:t>……</a:t>
            </a:r>
            <a:endParaRPr lang="zh-TW" altLang="en-US" sz="3600" dirty="0"/>
          </a:p>
        </p:txBody>
      </p:sp>
      <p:sp>
        <p:nvSpPr>
          <p:cNvPr id="40" name="文字方塊 39"/>
          <p:cNvSpPr txBox="1"/>
          <p:nvPr/>
        </p:nvSpPr>
        <p:spPr>
          <a:xfrm>
            <a:off x="4744474" y="2811590"/>
            <a:ext cx="834276" cy="646331"/>
          </a:xfrm>
          <a:prstGeom prst="rect">
            <a:avLst/>
          </a:prstGeom>
          <a:noFill/>
        </p:spPr>
        <p:txBody>
          <a:bodyPr wrap="square" rtlCol="0">
            <a:spAutoFit/>
          </a:bodyPr>
          <a:lstStyle/>
          <a:p>
            <a:r>
              <a:rPr lang="en-US" altLang="zh-TW" sz="3600" dirty="0" smtClean="0"/>
              <a:t>……</a:t>
            </a:r>
            <a:endParaRPr lang="zh-TW" altLang="en-US" sz="3600" dirty="0"/>
          </a:p>
        </p:txBody>
      </p:sp>
      <mc:AlternateContent xmlns:mc="http://schemas.openxmlformats.org/markup-compatibility/2006" xmlns:a14="http://schemas.microsoft.com/office/drawing/2010/main">
        <mc:Choice Requires="a14">
          <p:sp>
            <p:nvSpPr>
              <p:cNvPr id="41" name="文字方塊 40"/>
              <p:cNvSpPr txBox="1"/>
              <p:nvPr/>
            </p:nvSpPr>
            <p:spPr>
              <a:xfrm>
                <a:off x="717308" y="4456452"/>
                <a:ext cx="4516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717308" y="4456452"/>
                <a:ext cx="451662" cy="430887"/>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1654370" y="4448037"/>
                <a:ext cx="4593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1654370" y="4448037"/>
                <a:ext cx="459357" cy="4308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2591432" y="4454559"/>
                <a:ext cx="4593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3</m:t>
                          </m:r>
                        </m:sup>
                      </m:sSup>
                    </m:oMath>
                  </m:oMathPara>
                </a14:m>
                <a:endParaRPr lang="zh-TW" altLang="en-US" sz="28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2591432" y="4454559"/>
                <a:ext cx="459357" cy="430887"/>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4143570" y="4448037"/>
                <a:ext cx="4548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𝑟</m:t>
                          </m:r>
                        </m:sup>
                      </m:sSup>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4143570" y="4448037"/>
                <a:ext cx="454803" cy="430887"/>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5695708" y="4454559"/>
                <a:ext cx="486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𝑥</m:t>
                          </m:r>
                        </m:e>
                        <m:sup>
                          <m:r>
                            <a:rPr lang="en-US" altLang="zh-TW" sz="2800" b="0" i="1" smtClean="0">
                              <a:latin typeface="Cambria Math" panose="02040503050406030204" pitchFamily="18" charset="0"/>
                            </a:rPr>
                            <m:t>𝑅</m:t>
                          </m:r>
                        </m:sup>
                      </m:sSup>
                    </m:oMath>
                  </m:oMathPara>
                </a14:m>
                <a:endParaRPr lang="zh-TW" altLang="en-US" sz="28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5695708" y="4454559"/>
                <a:ext cx="486543" cy="430887"/>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p:cNvSpPr txBox="1"/>
              <p:nvPr/>
            </p:nvSpPr>
            <p:spPr>
              <a:xfrm>
                <a:off x="6522176" y="2850977"/>
                <a:ext cx="1736303" cy="523220"/>
              </a:xfrm>
              <a:prstGeom prst="rect">
                <a:avLst/>
              </a:prstGeom>
              <a:noFill/>
            </p:spPr>
            <p:txBody>
              <a:bodyPr wrap="square" rtlCol="0">
                <a:spAutoFit/>
              </a:bodyPr>
              <a:lstStyle/>
              <a:p>
                <a:r>
                  <a:rPr lang="en-US" altLang="zh-TW" sz="2800" dirty="0"/>
                  <a:t>m</a:t>
                </a:r>
                <a:r>
                  <a:rPr lang="en-US" altLang="zh-TW" sz="2800" dirty="0" smtClean="0"/>
                  <a:t>ean: </a:t>
                </a:r>
                <a14:m>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𝑚</m:t>
                        </m:r>
                      </m:e>
                      <m:sub>
                        <m:r>
                          <a:rPr lang="en-US" altLang="zh-TW" sz="2800" b="0" i="1" smtClean="0">
                            <a:latin typeface="Cambria Math" panose="02040503050406030204" pitchFamily="18" charset="0"/>
                          </a:rPr>
                          <m:t>𝑖</m:t>
                        </m:r>
                      </m:sub>
                    </m:sSub>
                  </m:oMath>
                </a14:m>
                <a:endParaRPr lang="zh-TW" altLang="en-US" sz="28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6522176" y="2850977"/>
                <a:ext cx="1736303" cy="523220"/>
              </a:xfrm>
              <a:prstGeom prst="rect">
                <a:avLst/>
              </a:prstGeom>
              <a:blipFill rotWithShape="0">
                <a:blip r:embed="rId8"/>
                <a:stretch>
                  <a:fillRect l="-7368" t="-11628" b="-325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6522177" y="3344816"/>
                <a:ext cx="2283392" cy="954107"/>
              </a:xfrm>
              <a:prstGeom prst="rect">
                <a:avLst/>
              </a:prstGeom>
              <a:noFill/>
            </p:spPr>
            <p:txBody>
              <a:bodyPr wrap="square" rtlCol="0">
                <a:spAutoFit/>
              </a:bodyPr>
              <a:lstStyle/>
              <a:p>
                <a:r>
                  <a:rPr lang="en-US" altLang="zh-TW" sz="2800" dirty="0" smtClean="0"/>
                  <a:t>standard deviation: </a:t>
                </a:r>
                <a14:m>
                  <m:oMath xmlns:m="http://schemas.openxmlformats.org/officeDocument/2006/math">
                    <m:sSub>
                      <m:sSubPr>
                        <m:ctrlPr>
                          <a:rPr lang="en-US" altLang="zh-TW" sz="2800" i="1" smtClean="0">
                            <a:latin typeface="Cambria Math" panose="02040503050406030204" pitchFamily="18" charset="0"/>
                          </a:rPr>
                        </m:ctrlPr>
                      </m:sSubPr>
                      <m:e>
                        <m:r>
                          <a:rPr lang="zh-TW" altLang="en-US" sz="2800" i="1" smtClean="0">
                            <a:latin typeface="Cambria Math" panose="02040503050406030204" pitchFamily="18" charset="0"/>
                          </a:rPr>
                          <m:t>𝜎</m:t>
                        </m:r>
                      </m:e>
                      <m:sub>
                        <m:r>
                          <a:rPr lang="en-US" altLang="zh-TW" sz="2800" b="0" i="1" smtClean="0">
                            <a:latin typeface="Cambria Math" panose="02040503050406030204" pitchFamily="18" charset="0"/>
                          </a:rPr>
                          <m:t>𝑖</m:t>
                        </m:r>
                      </m:sub>
                    </m:sSub>
                  </m:oMath>
                </a14:m>
                <a:endParaRPr lang="zh-TW" altLang="en-US" sz="28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6522177" y="3344816"/>
                <a:ext cx="2283392" cy="954107"/>
              </a:xfrm>
              <a:prstGeom prst="rect">
                <a:avLst/>
              </a:prstGeom>
              <a:blipFill rotWithShape="0">
                <a:blip r:embed="rId9"/>
                <a:stretch>
                  <a:fillRect l="-5615" t="-6410" b="-179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1734851" y="5032348"/>
                <a:ext cx="2172518" cy="916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𝑖</m:t>
                          </m:r>
                        </m:sub>
                        <m:sup>
                          <m:r>
                            <a:rPr lang="en-US" altLang="zh-TW" sz="2800" b="0" i="1" smtClean="0">
                              <a:latin typeface="Cambria Math" panose="02040503050406030204" pitchFamily="18" charset="0"/>
                            </a:rPr>
                            <m:t>𝑟</m:t>
                          </m:r>
                        </m:sup>
                      </m:sSubSup>
                      <m:r>
                        <a:rPr lang="en-US" altLang="zh-TW" sz="2800" i="1" smtClean="0">
                          <a:latin typeface="Cambria Math" panose="02040503050406030204" pitchFamily="18" charset="0"/>
                          <a:ea typeface="Cambria Math" panose="02040503050406030204" pitchFamily="18" charset="0"/>
                        </a:rPr>
                        <m:t>←</m:t>
                      </m:r>
                      <m:f>
                        <m:fPr>
                          <m:ctrlPr>
                            <a:rPr lang="en-US" altLang="zh-TW" sz="2800" i="1" smtClean="0">
                              <a:latin typeface="Cambria Math" panose="02040503050406030204" pitchFamily="18" charset="0"/>
                              <a:ea typeface="Cambria Math" panose="02040503050406030204" pitchFamily="18" charset="0"/>
                            </a:rPr>
                          </m:ctrlPr>
                        </m:fPr>
                        <m:num>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𝑟</m:t>
                              </m:r>
                            </m:sup>
                          </m:sSubSup>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𝑚</m:t>
                              </m:r>
                            </m:e>
                            <m:sub>
                              <m:r>
                                <a:rPr lang="en-US" altLang="zh-TW" sz="2800" b="0" i="1" smtClean="0">
                                  <a:latin typeface="Cambria Math" panose="02040503050406030204" pitchFamily="18" charset="0"/>
                                </a:rPr>
                                <m:t>𝑖</m:t>
                              </m:r>
                            </m:sub>
                          </m:sSub>
                        </m:num>
                        <m:den>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𝜎</m:t>
                              </m:r>
                            </m:e>
                            <m:sub>
                              <m:r>
                                <a:rPr lang="en-US" altLang="zh-TW" sz="2800" i="1">
                                  <a:latin typeface="Cambria Math" panose="02040503050406030204" pitchFamily="18" charset="0"/>
                                </a:rPr>
                                <m:t>𝑖</m:t>
                              </m:r>
                            </m:sub>
                          </m:sSub>
                        </m:den>
                      </m:f>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1734851" y="5032348"/>
                <a:ext cx="2172518" cy="916661"/>
              </a:xfrm>
              <a:prstGeom prst="rect">
                <a:avLst/>
              </a:prstGeom>
              <a:blipFill rotWithShape="0">
                <a:blip r:embed="rId10"/>
                <a:stretch>
                  <a:fillRect/>
                </a:stretch>
              </a:blipFill>
            </p:spPr>
            <p:txBody>
              <a:bodyPr/>
              <a:lstStyle/>
              <a:p>
                <a:r>
                  <a:rPr lang="zh-TW" altLang="en-US">
                    <a:noFill/>
                  </a:rPr>
                  <a:t> </a:t>
                </a:r>
              </a:p>
            </p:txBody>
          </p:sp>
        </mc:Fallback>
      </mc:AlternateContent>
      <p:sp>
        <p:nvSpPr>
          <p:cNvPr id="49" name="文字方塊 48"/>
          <p:cNvSpPr txBox="1"/>
          <p:nvPr/>
        </p:nvSpPr>
        <p:spPr>
          <a:xfrm>
            <a:off x="4000005" y="5083173"/>
            <a:ext cx="4636985"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smtClean="0"/>
              <a:t>The means of all dimensions are 0, and the variances are all 1 </a:t>
            </a:r>
            <a:endParaRPr lang="zh-TW" altLang="en-US" sz="2400" dirty="0"/>
          </a:p>
        </p:txBody>
      </p:sp>
      <p:sp>
        <p:nvSpPr>
          <p:cNvPr id="50" name="矩形 49"/>
          <p:cNvSpPr/>
          <p:nvPr/>
        </p:nvSpPr>
        <p:spPr>
          <a:xfrm>
            <a:off x="569055" y="2924899"/>
            <a:ext cx="5749443" cy="434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p:cNvSpPr txBox="1"/>
          <p:nvPr/>
        </p:nvSpPr>
        <p:spPr>
          <a:xfrm>
            <a:off x="6522176" y="1894975"/>
            <a:ext cx="2283393" cy="954107"/>
          </a:xfrm>
          <a:prstGeom prst="rect">
            <a:avLst/>
          </a:prstGeom>
          <a:noFill/>
        </p:spPr>
        <p:txBody>
          <a:bodyPr wrap="square" rtlCol="0">
            <a:spAutoFit/>
          </a:bodyPr>
          <a:lstStyle/>
          <a:p>
            <a:r>
              <a:rPr lang="en-US" altLang="zh-TW" sz="2800" dirty="0" smtClean="0"/>
              <a:t>For each dimension i:</a:t>
            </a:r>
            <a:endParaRPr lang="zh-TW" altLang="en-US" sz="2800" dirty="0"/>
          </a:p>
        </p:txBody>
      </p:sp>
      <p:sp>
        <p:nvSpPr>
          <p:cNvPr id="3" name="矩形 2"/>
          <p:cNvSpPr/>
          <p:nvPr/>
        </p:nvSpPr>
        <p:spPr>
          <a:xfrm>
            <a:off x="4091484" y="2924899"/>
            <a:ext cx="521748" cy="4199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手繪多邊形 51"/>
          <p:cNvSpPr/>
          <p:nvPr/>
        </p:nvSpPr>
        <p:spPr>
          <a:xfrm>
            <a:off x="3198813" y="3122732"/>
            <a:ext cx="896604" cy="1921215"/>
          </a:xfrm>
          <a:custGeom>
            <a:avLst/>
            <a:gdLst>
              <a:gd name="connsiteX0" fmla="*/ 2836190 w 2836190"/>
              <a:gd name="connsiteY0" fmla="*/ 0 h 2262753"/>
              <a:gd name="connsiteX1" fmla="*/ 1549831 w 2836190"/>
              <a:gd name="connsiteY1" fmla="*/ 464949 h 2262753"/>
              <a:gd name="connsiteX2" fmla="*/ 0 w 2836190"/>
              <a:gd name="connsiteY2" fmla="*/ 2262753 h 2262753"/>
            </a:gdLst>
            <a:ahLst/>
            <a:cxnLst>
              <a:cxn ang="0">
                <a:pos x="connsiteX0" y="connsiteY0"/>
              </a:cxn>
              <a:cxn ang="0">
                <a:pos x="connsiteX1" y="connsiteY1"/>
              </a:cxn>
              <a:cxn ang="0">
                <a:pos x="connsiteX2" y="connsiteY2"/>
              </a:cxn>
            </a:cxnLst>
            <a:rect l="l" t="t" r="r" b="b"/>
            <a:pathLst>
              <a:path w="2836190" h="2262753">
                <a:moveTo>
                  <a:pt x="2836190" y="0"/>
                </a:moveTo>
                <a:cubicBezTo>
                  <a:pt x="2429359" y="43912"/>
                  <a:pt x="2022529" y="87824"/>
                  <a:pt x="1549831" y="464949"/>
                </a:cubicBezTo>
                <a:cubicBezTo>
                  <a:pt x="1077133" y="842074"/>
                  <a:pt x="538566" y="1552413"/>
                  <a:pt x="0" y="2262753"/>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2276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animBg="1"/>
      <p:bldP spid="50" grpId="0" animBg="1"/>
      <p:bldP spid="51" grpId="0"/>
      <p:bldP spid="3" grpId="0" animBg="1"/>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Normalizing Input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6" name="文字方塊 5"/>
          <p:cNvSpPr txBox="1"/>
          <p:nvPr/>
        </p:nvSpPr>
        <p:spPr>
          <a:xfrm>
            <a:off x="201615" y="5788679"/>
            <a:ext cx="8740769"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smtClean="0">
                <a:solidFill>
                  <a:schemeClr val="bg1"/>
                </a:solidFill>
              </a:rPr>
              <a:t>Normalizing your training and testing data in the same way.</a:t>
            </a:r>
            <a:endParaRPr lang="zh-TW" altLang="en-US" sz="2800" dirty="0">
              <a:solidFill>
                <a:schemeClr val="bg1"/>
              </a:solidFill>
            </a:endParaRPr>
          </a:p>
        </p:txBody>
      </p:sp>
      <p:sp>
        <p:nvSpPr>
          <p:cNvPr id="4" name="矩形 3"/>
          <p:cNvSpPr/>
          <p:nvPr/>
        </p:nvSpPr>
        <p:spPr>
          <a:xfrm>
            <a:off x="1766756" y="5138744"/>
            <a:ext cx="5877315" cy="369332"/>
          </a:xfrm>
          <a:prstGeom prst="rect">
            <a:avLst/>
          </a:prstGeom>
        </p:spPr>
        <p:txBody>
          <a:bodyPr wrap="none">
            <a:spAutoFit/>
          </a:bodyPr>
          <a:lstStyle/>
          <a:p>
            <a:r>
              <a:rPr lang="en-US" altLang="zh-TW" dirty="0" smtClean="0"/>
              <a:t>Source of figure: </a:t>
            </a:r>
            <a:r>
              <a:rPr lang="zh-TW" altLang="en-US" dirty="0" smtClean="0"/>
              <a:t>http</a:t>
            </a:r>
            <a:r>
              <a:rPr lang="zh-TW" altLang="en-US" dirty="0"/>
              <a:t>://cs231n.github.io/neural-networks-2/</a:t>
            </a:r>
          </a:p>
        </p:txBody>
      </p:sp>
      <p:pic>
        <p:nvPicPr>
          <p:cNvPr id="5" name="圖片 4"/>
          <p:cNvPicPr>
            <a:picLocks noChangeAspect="1"/>
          </p:cNvPicPr>
          <p:nvPr/>
        </p:nvPicPr>
        <p:blipFill>
          <a:blip r:embed="rId2"/>
          <a:stretch>
            <a:fillRect/>
          </a:stretch>
        </p:blipFill>
        <p:spPr>
          <a:xfrm>
            <a:off x="423731" y="1986154"/>
            <a:ext cx="2686050" cy="2895600"/>
          </a:xfrm>
          <a:prstGeom prst="rect">
            <a:avLst/>
          </a:prstGeom>
        </p:spPr>
      </p:pic>
      <p:pic>
        <p:nvPicPr>
          <p:cNvPr id="7" name="圖片 6"/>
          <p:cNvPicPr>
            <a:picLocks noChangeAspect="1"/>
          </p:cNvPicPr>
          <p:nvPr/>
        </p:nvPicPr>
        <p:blipFill>
          <a:blip r:embed="rId3"/>
          <a:stretch>
            <a:fillRect/>
          </a:stretch>
        </p:blipFill>
        <p:spPr>
          <a:xfrm>
            <a:off x="3119437" y="1981200"/>
            <a:ext cx="2905125" cy="2895600"/>
          </a:xfrm>
          <a:prstGeom prst="rect">
            <a:avLst/>
          </a:prstGeom>
        </p:spPr>
      </p:pic>
      <p:pic>
        <p:nvPicPr>
          <p:cNvPr id="8" name="圖片 7"/>
          <p:cNvPicPr>
            <a:picLocks noChangeAspect="1"/>
          </p:cNvPicPr>
          <p:nvPr/>
        </p:nvPicPr>
        <p:blipFill>
          <a:blip r:embed="rId4"/>
          <a:stretch>
            <a:fillRect/>
          </a:stretch>
        </p:blipFill>
        <p:spPr>
          <a:xfrm>
            <a:off x="5999159" y="1971675"/>
            <a:ext cx="2943225" cy="2905125"/>
          </a:xfrm>
          <a:prstGeom prst="rect">
            <a:avLst/>
          </a:prstGeom>
        </p:spPr>
      </p:pic>
    </p:spTree>
    <p:extLst>
      <p:ext uri="{BB962C8B-B14F-4D97-AF65-F5344CB8AC3E}">
        <p14:creationId xmlns:p14="http://schemas.microsoft.com/office/powerpoint/2010/main" val="252562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7934099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9082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Vanilla Gradient Descent</a:t>
            </a:r>
            <a:endParaRPr lang="zh-TW" altLang="en-US" dirty="0"/>
          </a:p>
        </p:txBody>
      </p:sp>
      <p:cxnSp>
        <p:nvCxnSpPr>
          <p:cNvPr id="21" name="直線單箭頭接點 20"/>
          <p:cNvCxnSpPr/>
          <p:nvPr/>
        </p:nvCxnSpPr>
        <p:spPr>
          <a:xfrm>
            <a:off x="1378631" y="2238259"/>
            <a:ext cx="1709005" cy="62324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3076314" y="2858523"/>
            <a:ext cx="908500" cy="68339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3917039" y="3513322"/>
            <a:ext cx="49277" cy="10960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3152237" y="4500186"/>
            <a:ext cx="780335" cy="9741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818668" y="4338995"/>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827651" y="3840836"/>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430525" y="1856025"/>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p:cNvSpPr txBox="1"/>
              <p:nvPr/>
            </p:nvSpPr>
            <p:spPr>
              <a:xfrm>
                <a:off x="5159442" y="1582404"/>
                <a:ext cx="3055326" cy="461665"/>
              </a:xfrm>
              <a:prstGeom prst="rect">
                <a:avLst/>
              </a:prstGeom>
              <a:noFill/>
            </p:spPr>
            <p:txBody>
              <a:bodyPr wrap="square" rtlCol="0">
                <a:spAutoFit/>
              </a:bodyPr>
              <a:lstStyle/>
              <a:p>
                <a:r>
                  <a:rPr lang="en-US" altLang="zh-TW" sz="2400" dirty="0" smtClean="0"/>
                  <a:t>Start at position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159442" y="1582404"/>
                <a:ext cx="3055326" cy="461665"/>
              </a:xfrm>
              <a:prstGeom prst="rect">
                <a:avLst/>
              </a:prstGeom>
              <a:blipFill rotWithShape="0">
                <a:blip r:embed="rId3"/>
                <a:stretch>
                  <a:fillRect l="-2988"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159442" y="2169888"/>
                <a:ext cx="4393958" cy="461665"/>
              </a:xfrm>
              <a:prstGeom prst="rect">
                <a:avLst/>
              </a:prstGeom>
              <a:noFill/>
            </p:spPr>
            <p:txBody>
              <a:bodyPr wrap="square" rtlCol="0">
                <a:spAutoFit/>
              </a:bodyPr>
              <a:lstStyle/>
              <a:p>
                <a:r>
                  <a:rPr lang="en-US" altLang="zh-TW" sz="2400" dirty="0" smtClean="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159442" y="2169888"/>
                <a:ext cx="4393958" cy="461665"/>
              </a:xfrm>
              <a:prstGeom prst="rect">
                <a:avLst/>
              </a:prstGeom>
              <a:blipFill rotWithShape="0">
                <a:blip r:embed="rId4"/>
                <a:stretch>
                  <a:fillRect l="-2080"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160906" y="2771106"/>
                <a:ext cx="4169019" cy="461665"/>
              </a:xfrm>
              <a:prstGeom prst="rect">
                <a:avLst/>
              </a:prstGeom>
              <a:noFill/>
            </p:spPr>
            <p:txBody>
              <a:bodyPr wrap="square" rtlCol="0">
                <a:spAutoFit/>
              </a:bodyPr>
              <a:lstStyle/>
              <a:p>
                <a:r>
                  <a:rPr lang="en-US" altLang="zh-TW" sz="2400" dirty="0" smtClean="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smtClean="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smtClean="0"/>
                  <a:t> </a:t>
                </a:r>
                <a:r>
                  <a:rPr lang="en-US" altLang="zh-TW" sz="2400" dirty="0"/>
                  <a:t>-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160906" y="2771106"/>
                <a:ext cx="4169019" cy="461665"/>
              </a:xfrm>
              <a:prstGeom prst="rect">
                <a:avLst/>
              </a:prstGeom>
              <a:blipFill rotWithShape="0">
                <a:blip r:embed="rId5"/>
                <a:stretch>
                  <a:fillRect l="-2343"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5176067" y="3329178"/>
                <a:ext cx="3993172" cy="461665"/>
              </a:xfrm>
              <a:prstGeom prst="rect">
                <a:avLst/>
              </a:prstGeom>
              <a:noFill/>
            </p:spPr>
            <p:txBody>
              <a:bodyPr wrap="square" rtlCol="0">
                <a:spAutoFit/>
              </a:bodyPr>
              <a:lstStyle/>
              <a:p>
                <a:r>
                  <a:rPr lang="en-US" altLang="zh-TW" sz="2400" dirty="0" smtClean="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5176067" y="3329178"/>
                <a:ext cx="3993172" cy="461665"/>
              </a:xfrm>
              <a:prstGeom prst="rect">
                <a:avLst/>
              </a:prstGeom>
              <a:blipFill rotWithShape="0">
                <a:blip r:embed="rId6"/>
                <a:stretch>
                  <a:fillRect l="-2290"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5177531" y="3906129"/>
                <a:ext cx="4169019" cy="461665"/>
              </a:xfrm>
              <a:prstGeom prst="rect">
                <a:avLst/>
              </a:prstGeom>
              <a:noFill/>
            </p:spPr>
            <p:txBody>
              <a:bodyPr wrap="square" rtlCol="0">
                <a:spAutoFit/>
              </a:bodyPr>
              <a:lstStyle/>
              <a:p>
                <a:r>
                  <a:rPr lang="en-US" altLang="zh-TW" sz="2400" dirty="0" smtClean="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smtClean="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smtClean="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a14:m>
                <a:endParaRPr lang="zh-TW" altLang="en-US" sz="2400" baseline="-250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5177531" y="3906129"/>
                <a:ext cx="4169019" cy="461665"/>
              </a:xfrm>
              <a:prstGeom prst="rect">
                <a:avLst/>
              </a:prstGeom>
              <a:blipFill rotWithShape="0">
                <a:blip r:embed="rId7"/>
                <a:stretch>
                  <a:fillRect l="-2193" t="-10526" b="-28947"/>
                </a:stretch>
              </a:blipFill>
            </p:spPr>
            <p:txBody>
              <a:bodyPr/>
              <a:lstStyle/>
              <a:p>
                <a:r>
                  <a:rPr lang="zh-TW" altLang="en-US">
                    <a:noFill/>
                  </a:rPr>
                  <a:t> </a:t>
                </a:r>
              </a:p>
            </p:txBody>
          </p:sp>
        </mc:Fallback>
      </mc:AlternateContent>
      <p:cxnSp>
        <p:nvCxnSpPr>
          <p:cNvPr id="34" name="直線單箭頭接點 33"/>
          <p:cNvCxnSpPr/>
          <p:nvPr/>
        </p:nvCxnSpPr>
        <p:spPr>
          <a:xfrm flipH="1" flipV="1">
            <a:off x="2608836" y="2496003"/>
            <a:ext cx="500337" cy="3496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966316" y="2966603"/>
            <a:ext cx="18498" cy="5360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943511" y="3935062"/>
            <a:ext cx="412353" cy="56621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1508864" y="4097500"/>
            <a:ext cx="1923316" cy="461665"/>
          </a:xfrm>
          <a:prstGeom prst="rect">
            <a:avLst/>
          </a:prstGeom>
          <a:noFill/>
        </p:spPr>
        <p:txBody>
          <a:bodyPr wrap="square" rtlCol="0">
            <a:spAutoFit/>
          </a:bodyPr>
          <a:lstStyle/>
          <a:p>
            <a:r>
              <a:rPr lang="en-US" altLang="zh-TW" sz="2400" dirty="0" smtClean="0"/>
              <a:t>Movement</a:t>
            </a:r>
            <a:endParaRPr lang="zh-TW" altLang="en-US" sz="2400" dirty="0"/>
          </a:p>
        </p:txBody>
      </p:sp>
      <p:sp>
        <p:nvSpPr>
          <p:cNvPr id="39" name="文字方塊 38"/>
          <p:cNvSpPr txBox="1"/>
          <p:nvPr/>
        </p:nvSpPr>
        <p:spPr>
          <a:xfrm>
            <a:off x="1517847" y="3631091"/>
            <a:ext cx="1923316" cy="461665"/>
          </a:xfrm>
          <a:prstGeom prst="rect">
            <a:avLst/>
          </a:prstGeom>
          <a:noFill/>
        </p:spPr>
        <p:txBody>
          <a:bodyPr wrap="square" rtlCol="0">
            <a:spAutoFit/>
          </a:bodyPr>
          <a:lstStyle/>
          <a:p>
            <a:r>
              <a:rPr lang="en-US" altLang="zh-TW" sz="2400" dirty="0" smtClean="0"/>
              <a:t>Gradient</a:t>
            </a:r>
            <a:endParaRPr lang="zh-TW" altLang="en-US" sz="2400" dirty="0"/>
          </a:p>
        </p:txBody>
      </p:sp>
      <p:sp>
        <p:nvSpPr>
          <p:cNvPr id="40" name="文字方塊 39"/>
          <p:cNvSpPr txBox="1"/>
          <p:nvPr/>
        </p:nvSpPr>
        <p:spPr>
          <a:xfrm rot="5400000">
            <a:off x="6513559" y="4447496"/>
            <a:ext cx="775882" cy="523220"/>
          </a:xfrm>
          <a:prstGeom prst="rect">
            <a:avLst/>
          </a:prstGeom>
          <a:noFill/>
        </p:spPr>
        <p:txBody>
          <a:bodyPr wrap="square" rtlCol="0">
            <a:spAutoFit/>
          </a:bodyPr>
          <a:lstStyle/>
          <a:p>
            <a:r>
              <a:rPr lang="en-US" altLang="zh-TW" sz="2800" dirty="0" smtClean="0"/>
              <a:t>……</a:t>
            </a:r>
            <a:endParaRPr lang="zh-TW" altLang="en-US" sz="2800" dirty="0"/>
          </a:p>
        </p:txBody>
      </p:sp>
      <mc:AlternateContent xmlns:mc="http://schemas.openxmlformats.org/markup-compatibility/2006" xmlns:a14="http://schemas.microsoft.com/office/drawing/2010/main">
        <mc:Choice Requires="a14">
          <p:sp>
            <p:nvSpPr>
              <p:cNvPr id="41" name="文字方塊 40"/>
              <p:cNvSpPr txBox="1"/>
              <p:nvPr/>
            </p:nvSpPr>
            <p:spPr>
              <a:xfrm>
                <a:off x="1045976" y="2313187"/>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1045976" y="2313187"/>
                <a:ext cx="689088" cy="460575"/>
              </a:xfrm>
              <a:prstGeom prst="rect">
                <a:avLst/>
              </a:prstGeom>
              <a:blipFill rotWithShape="0">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2587286" y="2855030"/>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baseline="-250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2587286" y="2855030"/>
                <a:ext cx="689088" cy="459806"/>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3361104" y="3482897"/>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baseline="-250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3361104" y="3482897"/>
                <a:ext cx="689088" cy="46057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3284901" y="4321237"/>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oMath>
                  </m:oMathPara>
                </a14:m>
                <a:endParaRPr lang="zh-TW" altLang="en-US" sz="2400" baseline="-250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3284901" y="4321237"/>
                <a:ext cx="689088" cy="460575"/>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24412" y="1515817"/>
                <a:ext cx="10787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24412" y="1515817"/>
                <a:ext cx="1078707" cy="461665"/>
              </a:xfrm>
              <a:prstGeom prst="rect">
                <a:avLst/>
              </a:prstGeom>
              <a:blipFill rotWithShape="0">
                <a:blip r:embed="rId12"/>
                <a:stretch>
                  <a:fillRect l="-113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2817962" y="2199266"/>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baseline="-25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2817962" y="2199266"/>
                <a:ext cx="689088" cy="459806"/>
              </a:xfrm>
              <a:prstGeom prst="rect">
                <a:avLst/>
              </a:prstGeom>
              <a:blipFill rotWithShape="0">
                <a:blip r:embed="rId13"/>
                <a:stretch>
                  <a:fillRect l="-1770" r="-486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4023145" y="2983061"/>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baseline="-250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4023145" y="2983061"/>
                <a:ext cx="689088" cy="460575"/>
              </a:xfrm>
              <a:prstGeom prst="rect">
                <a:avLst/>
              </a:prstGeom>
              <a:blipFill rotWithShape="0">
                <a:blip r:embed="rId14"/>
                <a:stretch>
                  <a:fillRect l="-2655" r="-495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122551" y="4039611"/>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e>
                      </m:d>
                    </m:oMath>
                  </m:oMathPara>
                </a14:m>
                <a:endParaRPr lang="zh-TW" altLang="en-US" sz="2400" baseline="-250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122551" y="4039611"/>
                <a:ext cx="689088" cy="460575"/>
              </a:xfrm>
              <a:prstGeom prst="rect">
                <a:avLst/>
              </a:prstGeom>
              <a:blipFill rotWithShape="0">
                <a:blip r:embed="rId15"/>
                <a:stretch>
                  <a:fillRect l="-1770" r="-49558"/>
                </a:stretch>
              </a:blipFill>
            </p:spPr>
            <p:txBody>
              <a:bodyPr/>
              <a:lstStyle/>
              <a:p>
                <a:r>
                  <a:rPr lang="zh-TW" altLang="en-US">
                    <a:noFill/>
                  </a:rPr>
                  <a:t> </a:t>
                </a:r>
              </a:p>
            </p:txBody>
          </p:sp>
        </mc:Fallback>
      </mc:AlternateContent>
      <p:sp>
        <p:nvSpPr>
          <p:cNvPr id="52" name="橢圓 51"/>
          <p:cNvSpPr/>
          <p:nvPr/>
        </p:nvSpPr>
        <p:spPr>
          <a:xfrm>
            <a:off x="1269846" y="2144735"/>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5160906" y="4974652"/>
                <a:ext cx="4169019" cy="461665"/>
              </a:xfrm>
              <a:prstGeom prst="rect">
                <a:avLst/>
              </a:prstGeom>
              <a:noFill/>
            </p:spPr>
            <p:txBody>
              <a:bodyPr wrap="square" rtlCol="0">
                <a:spAutoFit/>
              </a:bodyPr>
              <a:lstStyle/>
              <a:p>
                <a:r>
                  <a:rPr lang="en-US" altLang="zh-TW" sz="2400" dirty="0" smtClean="0"/>
                  <a:t>Stop until </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𝑡</m:t>
                            </m:r>
                          </m:sup>
                        </m:sSup>
                      </m:e>
                    </m:d>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a14:m>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160906" y="4974652"/>
                <a:ext cx="4169019" cy="461665"/>
              </a:xfrm>
              <a:prstGeom prst="rect">
                <a:avLst/>
              </a:prstGeom>
              <a:blipFill rotWithShape="0">
                <a:blip r:embed="rId16"/>
                <a:stretch>
                  <a:fillRect l="-2343" t="-10526" b="-28947"/>
                </a:stretch>
              </a:blipFill>
            </p:spPr>
            <p:txBody>
              <a:bodyPr/>
              <a:lstStyle/>
              <a:p>
                <a:r>
                  <a:rPr lang="zh-TW" altLang="en-US">
                    <a:noFill/>
                  </a:rPr>
                  <a:t> </a:t>
                </a:r>
              </a:p>
            </p:txBody>
          </p:sp>
        </mc:Fallback>
      </mc:AlternateContent>
      <p:sp>
        <p:nvSpPr>
          <p:cNvPr id="5" name="文字方塊 4"/>
          <p:cNvSpPr txBox="1"/>
          <p:nvPr/>
        </p:nvSpPr>
        <p:spPr>
          <a:xfrm>
            <a:off x="1423059" y="5703905"/>
            <a:ext cx="6297881"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342900" indent="-342900">
              <a:buAutoNum type="arabicPeriod"/>
            </a:pPr>
            <a:r>
              <a:rPr lang="en-US" altLang="zh-TW" sz="2800" dirty="0" smtClean="0"/>
              <a:t>How to determine the learning rates</a:t>
            </a:r>
          </a:p>
          <a:p>
            <a:pPr marL="342900" indent="-342900">
              <a:buAutoNum type="arabicPeriod"/>
            </a:pPr>
            <a:r>
              <a:rPr lang="en-US" altLang="zh-TW" sz="2800" dirty="0" smtClean="0"/>
              <a:t>Stuck at local minima or saddle points</a:t>
            </a:r>
            <a:endParaRPr lang="zh-TW" altLang="en-US" sz="2800" dirty="0"/>
          </a:p>
        </p:txBody>
      </p:sp>
    </p:spTree>
    <p:extLst>
      <p:ext uri="{BB962C8B-B14F-4D97-AF65-F5344CB8AC3E}">
        <p14:creationId xmlns:p14="http://schemas.microsoft.com/office/powerpoint/2010/main" val="27564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20" grpId="0"/>
      <p:bldP spid="38" grpId="0"/>
      <p:bldP spid="39" grpId="0"/>
      <p:bldP spid="40" grpId="0"/>
      <p:bldP spid="41" grpId="0"/>
      <p:bldP spid="42" grpId="0"/>
      <p:bldP spid="43" grpId="0"/>
      <p:bldP spid="44" grpId="0"/>
      <p:bldP spid="48" grpId="0"/>
      <p:bldP spid="49" grpId="0"/>
      <p:bldP spid="50" grpId="0"/>
      <p:bldP spid="51" grpId="0"/>
      <p:bldP spid="52" grpId="0" animBg="1"/>
      <p:bldP spid="32"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381689281"/>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60529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437695811"/>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6894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417194562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4284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http://neuralnetworksanddeeplearning.com/images/multiple_e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7" y="1216073"/>
            <a:ext cx="6372225" cy="480849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Learning Rates</a:t>
            </a:r>
            <a:endParaRPr lang="zh-TW" altLang="en-US" dirty="0"/>
          </a:p>
        </p:txBody>
      </p:sp>
      <p:sp>
        <p:nvSpPr>
          <p:cNvPr id="4" name="矩形 3"/>
          <p:cNvSpPr/>
          <p:nvPr/>
        </p:nvSpPr>
        <p:spPr>
          <a:xfrm>
            <a:off x="1966911" y="5872847"/>
            <a:ext cx="5829301" cy="646331"/>
          </a:xfrm>
          <a:prstGeom prst="rect">
            <a:avLst/>
          </a:prstGeom>
        </p:spPr>
        <p:txBody>
          <a:bodyPr wrap="square">
            <a:spAutoFit/>
          </a:bodyPr>
          <a:lstStyle/>
          <a:p>
            <a:r>
              <a:rPr lang="en-US" altLang="zh-TW" dirty="0" smtClean="0"/>
              <a:t>Source: </a:t>
            </a:r>
            <a:r>
              <a:rPr lang="zh-TW" altLang="en-US" dirty="0" smtClean="0"/>
              <a:t>http</a:t>
            </a:r>
            <a:r>
              <a:rPr lang="zh-TW" altLang="en-US" dirty="0"/>
              <a:t>://neuralnetworksanddeeplearning.com/chap3.html</a:t>
            </a:r>
          </a:p>
        </p:txBody>
      </p:sp>
    </p:spTree>
    <p:extLst>
      <p:ext uri="{BB962C8B-B14F-4D97-AF65-F5344CB8AC3E}">
        <p14:creationId xmlns:p14="http://schemas.microsoft.com/office/powerpoint/2010/main" val="3058281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Learning Rates</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marL="228600" lvl="1">
                  <a:spcBef>
                    <a:spcPts val="1000"/>
                  </a:spcBef>
                </a:pPr>
                <a:r>
                  <a:rPr lang="en-US" altLang="zh-TW" sz="2800" dirty="0" smtClean="0"/>
                  <a:t>Popular &amp; Simple Idea: </a:t>
                </a:r>
                <a:r>
                  <a:rPr lang="en-US" altLang="zh-TW" sz="2800" dirty="0"/>
                  <a:t>Reduce the learning rate by some factor every few epochs.</a:t>
                </a:r>
              </a:p>
              <a:p>
                <a:pPr lvl="1"/>
                <a:r>
                  <a:rPr lang="en-US" altLang="zh-TW" dirty="0" smtClean="0"/>
                  <a:t>At the beginning, we are far from the destination, so we use larger learning rate</a:t>
                </a:r>
              </a:p>
              <a:p>
                <a:pPr lvl="1"/>
                <a:r>
                  <a:rPr lang="en-US" altLang="zh-TW" dirty="0" smtClean="0"/>
                  <a:t>After several epochs, </a:t>
                </a:r>
                <a:r>
                  <a:rPr lang="en-US" altLang="zh-TW" dirty="0"/>
                  <a:t>we are </a:t>
                </a:r>
                <a:r>
                  <a:rPr lang="en-US" altLang="zh-TW" dirty="0" smtClean="0"/>
                  <a:t>close to </a:t>
                </a:r>
                <a:r>
                  <a:rPr lang="en-US" altLang="zh-TW" dirty="0"/>
                  <a:t>the destination, so we </a:t>
                </a:r>
                <a:r>
                  <a:rPr lang="en-US" altLang="zh-TW" dirty="0" smtClean="0"/>
                  <a:t>reduce the learning rate</a:t>
                </a:r>
                <a:endParaRPr lang="en-US" altLang="zh-TW" dirty="0"/>
              </a:p>
              <a:p>
                <a:pPr lvl="1"/>
                <a:r>
                  <a:rPr lang="en-US" altLang="zh-TW" dirty="0" smtClean="0"/>
                  <a:t>E.g. 1/t decay: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𝜂</m:t>
                        </m:r>
                      </m:e>
                      <m:sup>
                        <m:r>
                          <a:rPr lang="en-US" altLang="zh-TW" b="0" i="1" smtClean="0">
                            <a:latin typeface="Cambria Math" panose="02040503050406030204" pitchFamily="18" charset="0"/>
                          </a:rPr>
                          <m:t>𝑡</m:t>
                        </m:r>
                      </m:sup>
                    </m:sSup>
                    <m:r>
                      <a:rPr lang="en-US" altLang="zh-TW" b="0" i="1" smtClean="0">
                        <a:latin typeface="Cambria Math" panose="02040503050406030204" pitchFamily="18" charset="0"/>
                      </a:rPr>
                      <m:t>=</m:t>
                    </m:r>
                    <m:f>
                      <m:fPr>
                        <m:type m:val="lin"/>
                        <m:ctrlPr>
                          <a:rPr lang="en-US" altLang="zh-TW" b="0" i="1" smtClean="0">
                            <a:latin typeface="Cambria Math" panose="02040503050406030204" pitchFamily="18" charset="0"/>
                          </a:rPr>
                        </m:ctrlPr>
                      </m:fPr>
                      <m:num>
                        <m:r>
                          <a:rPr lang="zh-TW" altLang="en-US" b="0" i="1" smtClean="0">
                            <a:latin typeface="Cambria Math" panose="02040503050406030204" pitchFamily="18" charset="0"/>
                          </a:rPr>
                          <m:t>𝜂</m:t>
                        </m:r>
                      </m:num>
                      <m:den>
                        <m:rad>
                          <m:radPr>
                            <m:degHide m:val="on"/>
                            <m:ctrlPr>
                              <a:rPr lang="zh-TW" altLang="en-US" b="0" i="1" smtClean="0">
                                <a:latin typeface="Cambria Math" panose="02040503050406030204" pitchFamily="18" charset="0"/>
                              </a:rPr>
                            </m:ctrlPr>
                          </m:radPr>
                          <m:deg/>
                          <m:e>
                            <m:r>
                              <a:rPr lang="en-US" altLang="zh-TW" b="0" i="1" smtClean="0">
                                <a:latin typeface="Cambria Math" panose="02040503050406030204" pitchFamily="18" charset="0"/>
                              </a:rPr>
                              <m:t>𝑡</m:t>
                            </m:r>
                            <m:r>
                              <a:rPr lang="en-US" altLang="zh-TW" b="0" i="1" smtClean="0">
                                <a:latin typeface="Cambria Math" panose="02040503050406030204" pitchFamily="18" charset="0"/>
                              </a:rPr>
                              <m:t>+1</m:t>
                            </m:r>
                          </m:e>
                        </m:rad>
                      </m:den>
                    </m:f>
                  </m:oMath>
                </a14:m>
                <a:endParaRPr lang="en-US" altLang="zh-TW" dirty="0" smtClean="0"/>
              </a:p>
              <a:p>
                <a:r>
                  <a:rPr lang="en-US" altLang="zh-TW" dirty="0" smtClean="0"/>
                  <a:t>Learning rate cannot be one-size-fits-all</a:t>
                </a:r>
              </a:p>
              <a:p>
                <a:pPr lvl="1"/>
                <a:r>
                  <a:rPr lang="en-US" altLang="zh-TW" sz="2800" dirty="0">
                    <a:solidFill>
                      <a:srgbClr val="0000FF"/>
                    </a:solidFill>
                  </a:rPr>
                  <a:t>G</a:t>
                </a:r>
                <a:r>
                  <a:rPr lang="en-US" altLang="zh-TW" sz="2800" dirty="0" smtClean="0">
                    <a:solidFill>
                      <a:srgbClr val="0000FF"/>
                    </a:solidFill>
                  </a:rPr>
                  <a:t>ive different </a:t>
                </a:r>
                <a:r>
                  <a:rPr lang="en-US" altLang="zh-TW" sz="2800" dirty="0">
                    <a:solidFill>
                      <a:srgbClr val="0000FF"/>
                    </a:solidFill>
                  </a:rPr>
                  <a:t>parameters different learning </a:t>
                </a:r>
                <a:r>
                  <a:rPr lang="en-US" altLang="zh-TW" sz="2800" dirty="0" smtClean="0">
                    <a:solidFill>
                      <a:srgbClr val="0000FF"/>
                    </a:solidFill>
                  </a:rPr>
                  <a:t>rates </a:t>
                </a:r>
                <a:endParaRPr lang="en-US" altLang="zh-TW" sz="2800" dirty="0">
                  <a:solidFill>
                    <a:srgbClr val="0000FF"/>
                  </a:solidFill>
                </a:endParaRPr>
              </a:p>
              <a:p>
                <a:pPr lvl="1"/>
                <a:endParaRPr lang="en-US" altLang="zh-TW" dirty="0" smtClean="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391" t="-2241" r="-92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5566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Adagrad</a:t>
            </a:r>
            <a:endParaRPr lang="zh-TW" altLang="en-US" dirty="0"/>
          </a:p>
        </p:txBody>
      </p:sp>
      <p:sp>
        <p:nvSpPr>
          <p:cNvPr id="3" name="內容版面配置區 2"/>
          <p:cNvSpPr>
            <a:spLocks noGrp="1"/>
          </p:cNvSpPr>
          <p:nvPr>
            <p:ph idx="1"/>
          </p:nvPr>
        </p:nvSpPr>
        <p:spPr/>
        <p:txBody>
          <a:bodyPr/>
          <a:lstStyle/>
          <a:p>
            <a:r>
              <a:rPr lang="en-US" altLang="zh-TW" dirty="0" smtClean="0"/>
              <a:t>Divide the learning rate of each parameter by the  </a:t>
            </a:r>
            <a:r>
              <a:rPr lang="en-US" altLang="zh-TW" b="1" i="1" dirty="0" smtClean="0"/>
              <a:t> root mean square of its previous derivatives</a:t>
            </a:r>
          </a:p>
          <a:p>
            <a:pPr marL="0" indent="0">
              <a:buNone/>
            </a:pPr>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4484400" y="4639345"/>
                <a:ext cx="4269709"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𝑡</m:t>
                        </m:r>
                      </m:sup>
                    </m:sSup>
                  </m:oMath>
                </a14:m>
                <a:r>
                  <a:rPr lang="en-US" altLang="zh-TW" sz="2800" dirty="0" smtClean="0"/>
                  <a:t>: </a:t>
                </a:r>
                <a:r>
                  <a:rPr lang="en-US" altLang="zh-TW" sz="2800" b="1" i="1" dirty="0"/>
                  <a:t>root mean square</a:t>
                </a:r>
                <a:r>
                  <a:rPr lang="en-US" altLang="zh-TW" sz="2800" dirty="0" smtClean="0"/>
                  <a:t> </a:t>
                </a:r>
                <a:r>
                  <a:rPr lang="en-US" altLang="zh-TW" sz="2800" dirty="0"/>
                  <a:t>of </a:t>
                </a:r>
                <a:r>
                  <a:rPr lang="en-US" altLang="zh-TW" sz="2800" dirty="0" smtClean="0"/>
                  <a:t>the </a:t>
                </a:r>
                <a:r>
                  <a:rPr lang="en-US" altLang="zh-TW" sz="2800" dirty="0"/>
                  <a:t>previous </a:t>
                </a:r>
                <a:r>
                  <a:rPr lang="en-US" altLang="zh-TW" sz="2800" dirty="0" smtClean="0"/>
                  <a:t>derivatives of parameter w</a:t>
                </a:r>
                <a:endParaRPr lang="en-US" altLang="zh-TW"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484400" y="4639345"/>
                <a:ext cx="4269709" cy="1384995"/>
              </a:xfrm>
              <a:prstGeom prst="rect">
                <a:avLst/>
              </a:prstGeom>
              <a:blipFill rotWithShape="0">
                <a:blip r:embed="rId2"/>
                <a:stretch>
                  <a:fillRect/>
                </a:stretch>
              </a:blipFill>
            </p:spPr>
            <p:txBody>
              <a:bodyPr/>
              <a:lstStyle/>
              <a:p>
                <a:r>
                  <a:rPr lang="zh-TW" altLang="en-US">
                    <a:noFill/>
                  </a:rPr>
                  <a:t> </a:t>
                </a:r>
              </a:p>
            </p:txBody>
          </p:sp>
        </mc:Fallback>
      </mc:AlternateContent>
      <p:sp>
        <p:nvSpPr>
          <p:cNvPr id="4" name="矩形 3"/>
          <p:cNvSpPr/>
          <p:nvPr/>
        </p:nvSpPr>
        <p:spPr>
          <a:xfrm>
            <a:off x="4465439" y="3519223"/>
            <a:ext cx="3425372" cy="61204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800" dirty="0"/>
              <a:t>w</a:t>
            </a:r>
            <a:r>
              <a:rPr lang="zh-TW" altLang="en-US" sz="2800" dirty="0" smtClean="0"/>
              <a:t> </a:t>
            </a:r>
            <a:r>
              <a:rPr lang="en-US" altLang="zh-TW" sz="2800" dirty="0" smtClean="0"/>
              <a:t>is one parameters</a:t>
            </a:r>
          </a:p>
        </p:txBody>
      </p:sp>
      <mc:AlternateContent xmlns:mc="http://schemas.openxmlformats.org/markup-compatibility/2006" xmlns:a14="http://schemas.microsoft.com/office/drawing/2010/main">
        <mc:Choice Requires="a14">
          <p:sp>
            <p:nvSpPr>
              <p:cNvPr id="14" name="文字方塊 13"/>
              <p:cNvSpPr txBox="1"/>
              <p:nvPr/>
            </p:nvSpPr>
            <p:spPr>
              <a:xfrm>
                <a:off x="4176903" y="524644"/>
                <a:ext cx="1997918" cy="859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ea typeface="Cambria Math" panose="02040503050406030204" pitchFamily="18" charset="0"/>
                                    </a:rPr>
                                  </m:ctrlPr>
                                </m:sSupPr>
                                <m:e>
                                  <m:r>
                                    <a:rPr lang="zh-TW" altLang="en-US" sz="2800" i="1" smtClean="0">
                                      <a:latin typeface="Cambria Math" panose="02040503050406030204" pitchFamily="18" charset="0"/>
                                      <a:ea typeface="Cambria Math" panose="02040503050406030204" pitchFamily="18" charset="0"/>
                                    </a:rPr>
                                    <m:t>𝜃</m:t>
                                  </m:r>
                                </m:e>
                                <m:sup>
                                  <m:r>
                                    <a:rPr lang="en-US" altLang="zh-TW" sz="2800" i="1">
                                      <a:latin typeface="Cambria Math" panose="02040503050406030204" pitchFamily="18" charset="0"/>
                                      <a:ea typeface="Cambria Math" panose="02040503050406030204" pitchFamily="18" charset="0"/>
                                    </a:rPr>
                                    <m:t>𝑡</m:t>
                                  </m:r>
                                </m:sup>
                              </m:sSup>
                            </m:e>
                          </m:d>
                        </m:num>
                        <m:den>
                          <m:r>
                            <a:rPr lang="zh-TW" altLang="en-US" sz="2800" b="0" i="1" smtClean="0">
                              <a:latin typeface="Cambria Math" panose="02040503050406030204" pitchFamily="18" charset="0"/>
                            </a:rPr>
                            <m:t>𝜕</m:t>
                          </m:r>
                          <m:r>
                            <a:rPr lang="en-US" altLang="zh-TW" sz="2800" b="0" i="1" smtClean="0">
                              <a:latin typeface="Cambria Math" panose="02040503050406030204" pitchFamily="18" charset="0"/>
                            </a:rPr>
                            <m:t>𝑤</m:t>
                          </m:r>
                        </m:den>
                      </m:f>
                    </m:oMath>
                  </m:oMathPara>
                </a14:m>
                <a:endParaRPr lang="zh-TW" altLang="en-US" sz="28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4176903" y="524644"/>
                <a:ext cx="1997918" cy="859338"/>
              </a:xfrm>
              <a:prstGeom prst="rect">
                <a:avLst/>
              </a:prstGeom>
              <a:blipFill rotWithShape="0">
                <a:blip r:embed="rId3"/>
                <a:stretch>
                  <a:fillRect/>
                </a:stretch>
              </a:blipFill>
            </p:spPr>
            <p:txBody>
              <a:bodyPr/>
              <a:lstStyle/>
              <a:p>
                <a:r>
                  <a:rPr lang="zh-TW" altLang="en-US">
                    <a:noFill/>
                  </a:rPr>
                  <a:t> </a:t>
                </a:r>
              </a:p>
            </p:txBody>
          </p:sp>
        </mc:Fallback>
      </mc:AlternateContent>
      <p:sp>
        <p:nvSpPr>
          <p:cNvPr id="18" name="文字方塊 17"/>
          <p:cNvSpPr txBox="1"/>
          <p:nvPr/>
        </p:nvSpPr>
        <p:spPr>
          <a:xfrm>
            <a:off x="493104" y="2807991"/>
            <a:ext cx="3990596" cy="523220"/>
          </a:xfrm>
          <a:prstGeom prst="rect">
            <a:avLst/>
          </a:prstGeom>
          <a:noFill/>
        </p:spPr>
        <p:txBody>
          <a:bodyPr wrap="square" rtlCol="0">
            <a:spAutoFit/>
          </a:bodyPr>
          <a:lstStyle/>
          <a:p>
            <a:pPr algn="ctr"/>
            <a:r>
              <a:rPr lang="en-US" altLang="zh-TW" sz="2800" b="1" i="1" u="sng" dirty="0" smtClean="0"/>
              <a:t>Vanilla Gradient descent</a:t>
            </a:r>
            <a:endParaRPr lang="zh-TW" altLang="en-US" sz="2800" b="1" i="1" u="sng" dirty="0"/>
          </a:p>
        </p:txBody>
      </p:sp>
      <p:sp>
        <p:nvSpPr>
          <p:cNvPr id="20" name="文字方塊 19"/>
          <p:cNvSpPr txBox="1"/>
          <p:nvPr/>
        </p:nvSpPr>
        <p:spPr>
          <a:xfrm>
            <a:off x="493104" y="4432345"/>
            <a:ext cx="1690007" cy="523220"/>
          </a:xfrm>
          <a:prstGeom prst="rect">
            <a:avLst/>
          </a:prstGeom>
          <a:noFill/>
        </p:spPr>
        <p:txBody>
          <a:bodyPr wrap="square" rtlCol="0">
            <a:spAutoFit/>
          </a:bodyPr>
          <a:lstStyle/>
          <a:p>
            <a:pPr algn="ctr"/>
            <a:r>
              <a:rPr lang="en-US" altLang="zh-TW" sz="2800" b="1" i="1" u="sng" dirty="0" err="1" smtClean="0"/>
              <a:t>Adagrad</a:t>
            </a:r>
            <a:endParaRPr lang="zh-TW" altLang="en-US" sz="2800" b="1" i="1" u="sng" dirty="0"/>
          </a:p>
        </p:txBody>
      </p:sp>
      <mc:AlternateContent xmlns:mc="http://schemas.openxmlformats.org/markup-compatibility/2006" xmlns:a14="http://schemas.microsoft.com/office/drawing/2010/main">
        <mc:Choice Requires="a14">
          <p:sp>
            <p:nvSpPr>
              <p:cNvPr id="21" name="文字方塊 20"/>
              <p:cNvSpPr txBox="1"/>
              <p:nvPr/>
            </p:nvSpPr>
            <p:spPr>
              <a:xfrm>
                <a:off x="1298293" y="3609803"/>
                <a:ext cx="28989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m:rPr>
                              <m:nor/>
                            </m:rPr>
                            <a:rPr lang="zh-TW" altLang="en-US" sz="2800">
                              <a:latin typeface="Cambria Math" panose="02040503050406030204" pitchFamily="18" charset="0"/>
                            </a:rPr>
                            <m:t>𝜂</m:t>
                          </m:r>
                        </m:e>
                        <m:sup>
                          <m:r>
                            <a:rPr lang="en-US" altLang="zh-TW" sz="2800" i="1">
                              <a:latin typeface="Cambria Math" panose="02040503050406030204" pitchFamily="18" charset="0"/>
                            </a:rPr>
                            <m:t>𝑡</m:t>
                          </m:r>
                        </m:sup>
                      </m:sSup>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1298293" y="3609803"/>
                <a:ext cx="2898999" cy="4308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6619254" y="544194"/>
                <a:ext cx="1896096" cy="818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𝜂</m:t>
                          </m:r>
                        </m:e>
                        <m:sup>
                          <m:r>
                            <a:rPr lang="en-US" altLang="zh-TW" sz="2800" i="1">
                              <a:latin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b="0" i="1" smtClean="0">
                                  <a:latin typeface="Cambria Math" panose="02040503050406030204" pitchFamily="18" charset="0"/>
                                </a:rPr>
                              </m:ctrlPr>
                            </m:radPr>
                            <m:deg/>
                            <m:e>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e>
                          </m:rad>
                        </m:den>
                      </m:f>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619254" y="544194"/>
                <a:ext cx="1896096" cy="818301"/>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1338108" y="4898039"/>
                <a:ext cx="2984086" cy="859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sSup>
                            <m:sSupPr>
                              <m:ctrlPr>
                                <a:rPr lang="en-US" altLang="zh-TW" sz="2800" i="1">
                                  <a:latin typeface="Cambria Math" panose="02040503050406030204" pitchFamily="18" charset="0"/>
                                </a:rPr>
                              </m:ctrlPr>
                            </m:sSupPr>
                            <m:e>
                              <m:r>
                                <m:rPr>
                                  <m:nor/>
                                </m:rPr>
                                <a:rPr lang="zh-TW" altLang="en-US" sz="2800">
                                  <a:latin typeface="Cambria Math" panose="02040503050406030204" pitchFamily="18" charset="0"/>
                                </a:rPr>
                                <m:t>𝜂</m:t>
                              </m:r>
                            </m:e>
                            <m:sup>
                              <m:r>
                                <a:rPr lang="en-US" altLang="zh-TW" sz="2800" b="0" i="1" smtClean="0">
                                  <a:latin typeface="Cambria Math" panose="02040503050406030204" pitchFamily="18" charset="0"/>
                                </a:rPr>
                                <m:t>𝑡</m:t>
                              </m:r>
                            </m:sup>
                          </m:sSup>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𝑡</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1338108" y="4898039"/>
                <a:ext cx="2984086" cy="859338"/>
              </a:xfrm>
              <a:prstGeom prst="rect">
                <a:avLst/>
              </a:prstGeom>
              <a:blipFill rotWithShape="0">
                <a:blip r:embed="rId6"/>
                <a:stretch>
                  <a:fillRect/>
                </a:stretch>
              </a:blipFill>
            </p:spPr>
            <p:txBody>
              <a:bodyPr/>
              <a:lstStyle/>
              <a:p>
                <a:r>
                  <a:rPr lang="zh-TW" altLang="en-US">
                    <a:noFill/>
                  </a:rPr>
                  <a:t> </a:t>
                </a:r>
              </a:p>
            </p:txBody>
          </p:sp>
        </mc:Fallback>
      </mc:AlternateContent>
      <p:sp>
        <p:nvSpPr>
          <p:cNvPr id="13" name="文字方塊 12"/>
          <p:cNvSpPr txBox="1"/>
          <p:nvPr/>
        </p:nvSpPr>
        <p:spPr>
          <a:xfrm>
            <a:off x="4484399" y="6103365"/>
            <a:ext cx="4269709"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800" dirty="0" smtClean="0"/>
              <a:t>Parameter dependent</a:t>
            </a:r>
            <a:endParaRPr lang="en-US" altLang="zh-TW" sz="2800" dirty="0"/>
          </a:p>
        </p:txBody>
      </p:sp>
    </p:spTree>
    <p:extLst>
      <p:ext uri="{BB962C8B-B14F-4D97-AF65-F5344CB8AC3E}">
        <p14:creationId xmlns:p14="http://schemas.microsoft.com/office/powerpoint/2010/main" val="341594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4" grpId="0"/>
      <p:bldP spid="18" grpId="0"/>
      <p:bldP spid="20" grpId="0"/>
      <p:bldP spid="21" grpId="0"/>
      <p:bldP spid="23" grpId="0"/>
      <p:bldP spid="24" grpId="0"/>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Adagrad</a:t>
            </a:r>
            <a:endParaRPr lang="zh-TW" altLang="en-US" dirty="0"/>
          </a:p>
        </p:txBody>
      </p:sp>
      <mc:AlternateContent xmlns:mc="http://schemas.openxmlformats.org/markup-compatibility/2006" xmlns:a14="http://schemas.microsoft.com/office/drawing/2010/main">
        <mc:Choice Requires="a14">
          <p:sp>
            <p:nvSpPr>
              <p:cNvPr id="23" name="文字方塊 22"/>
              <p:cNvSpPr txBox="1"/>
              <p:nvPr/>
            </p:nvSpPr>
            <p:spPr>
              <a:xfrm>
                <a:off x="305157" y="1611846"/>
                <a:ext cx="2760306" cy="859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0</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sSup>
                            <m:sSupPr>
                              <m:ctrlPr>
                                <a:rPr lang="en-US" altLang="zh-TW" sz="2800" i="1">
                                  <a:latin typeface="Cambria Math" panose="02040503050406030204" pitchFamily="18" charset="0"/>
                                </a:rPr>
                              </m:ctrlPr>
                            </m:sSupPr>
                            <m:e>
                              <m:r>
                                <m:rPr>
                                  <m:nor/>
                                </m:rPr>
                                <a:rPr lang="zh-TW" altLang="en-US" sz="2800">
                                  <a:latin typeface="Cambria Math" panose="02040503050406030204" pitchFamily="18" charset="0"/>
                                </a:rPr>
                                <m:t>𝜂</m:t>
                              </m:r>
                            </m:e>
                            <m:sup>
                              <m:r>
                                <a:rPr lang="en-US" altLang="zh-TW" sz="2800" b="0" i="1" smtClean="0">
                                  <a:latin typeface="Cambria Math" panose="02040503050406030204" pitchFamily="18" charset="0"/>
                                </a:rPr>
                                <m:t>0</m:t>
                              </m:r>
                            </m:sup>
                          </m:sSup>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0</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0</m:t>
                          </m:r>
                        </m:sup>
                      </m:sSup>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305157" y="1611846"/>
                <a:ext cx="2760306" cy="859338"/>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rot="5400000">
                <a:off x="1600896" y="4920988"/>
                <a:ext cx="68018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rot="5400000">
                <a:off x="1600896" y="4920988"/>
                <a:ext cx="680186" cy="4308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305157" y="2596930"/>
                <a:ext cx="2744918" cy="8636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2</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1</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sSup>
                            <m:sSupPr>
                              <m:ctrlPr>
                                <a:rPr lang="en-US" altLang="zh-TW" sz="2800" i="1">
                                  <a:latin typeface="Cambria Math" panose="02040503050406030204" pitchFamily="18" charset="0"/>
                                </a:rPr>
                              </m:ctrlPr>
                            </m:sSupPr>
                            <m:e>
                              <m:r>
                                <m:rPr>
                                  <m:nor/>
                                </m:rPr>
                                <a:rPr lang="zh-TW" altLang="en-US" sz="2800">
                                  <a:latin typeface="Cambria Math" panose="02040503050406030204" pitchFamily="18" charset="0"/>
                                </a:rPr>
                                <m:t>𝜂</m:t>
                              </m:r>
                            </m:e>
                            <m:sup>
                              <m:r>
                                <a:rPr lang="en-US" altLang="zh-TW" sz="2800" b="0" i="1" smtClean="0">
                                  <a:latin typeface="Cambria Math" panose="02040503050406030204" pitchFamily="18" charset="0"/>
                                </a:rPr>
                                <m:t>1</m:t>
                              </m:r>
                            </m:sup>
                          </m:sSup>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1</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305157" y="2596930"/>
                <a:ext cx="2744918" cy="863698"/>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344137" y="5499897"/>
                <a:ext cx="2984086" cy="859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sSup>
                            <m:sSupPr>
                              <m:ctrlPr>
                                <a:rPr lang="en-US" altLang="zh-TW" sz="2800" i="1">
                                  <a:latin typeface="Cambria Math" panose="02040503050406030204" pitchFamily="18" charset="0"/>
                                </a:rPr>
                              </m:ctrlPr>
                            </m:sSupPr>
                            <m:e>
                              <m:r>
                                <m:rPr>
                                  <m:nor/>
                                </m:rPr>
                                <a:rPr lang="zh-TW" altLang="en-US" sz="2800">
                                  <a:latin typeface="Cambria Math" panose="02040503050406030204" pitchFamily="18" charset="0"/>
                                </a:rPr>
                                <m:t>𝜂</m:t>
                              </m:r>
                            </m:e>
                            <m:sup>
                              <m:r>
                                <a:rPr lang="en-US" altLang="zh-TW" sz="2800" b="0" i="1" smtClean="0">
                                  <a:latin typeface="Cambria Math" panose="02040503050406030204" pitchFamily="18" charset="0"/>
                                </a:rPr>
                                <m:t>𝑡</m:t>
                              </m:r>
                            </m:sup>
                          </m:sSup>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𝑡</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344137" y="5499897"/>
                <a:ext cx="2984086" cy="859338"/>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3759199" y="1778398"/>
                <a:ext cx="134011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r>
                        <a:rPr lang="en-US" altLang="zh-TW" sz="2800" b="0" i="0"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𝑔</m:t>
                          </m:r>
                        </m:e>
                        <m:sup>
                          <m:r>
                            <a:rPr lang="en-US" altLang="zh-TW" sz="2800" i="1">
                              <a:latin typeface="Cambria Math" panose="02040503050406030204" pitchFamily="18" charset="0"/>
                            </a:rPr>
                            <m:t>0</m:t>
                          </m:r>
                        </m:sup>
                      </m:sSup>
                    </m:oMath>
                  </m:oMathPara>
                </a14:m>
                <a:endParaRPr lang="zh-TW" altLang="en-US" sz="28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759199" y="1778398"/>
                <a:ext cx="1340110" cy="430887"/>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3759199" y="2242141"/>
                <a:ext cx="3859903"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1</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2</m:t>
                              </m:r>
                            </m:den>
                          </m:f>
                          <m:d>
                            <m:dPr>
                              <m:begChr m:val="["/>
                              <m:endChr m:val="]"/>
                              <m:ctrlPr>
                                <a:rPr lang="en-US" altLang="zh-TW" sz="2800" i="1" smtClean="0">
                                  <a:latin typeface="Cambria Math" panose="02040503050406030204" pitchFamily="18" charset="0"/>
                                </a:rPr>
                              </m:ctrlPr>
                            </m:dPr>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0</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1</m:t>
                                          </m:r>
                                        </m:sup>
                                      </m:sSup>
                                    </m:e>
                                  </m:d>
                                </m:e>
                                <m:sup>
                                  <m:r>
                                    <a:rPr lang="en-US" altLang="zh-TW" sz="2800" i="1">
                                      <a:latin typeface="Cambria Math" panose="02040503050406030204" pitchFamily="18" charset="0"/>
                                    </a:rPr>
                                    <m:t>2</m:t>
                                  </m:r>
                                </m:sup>
                              </m:sSup>
                            </m:e>
                          </m:d>
                        </m:e>
                      </m:rad>
                    </m:oMath>
                  </m:oMathPara>
                </a14:m>
                <a:endParaRPr lang="zh-TW" altLang="en-US" sz="28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3759199" y="2242141"/>
                <a:ext cx="3859903" cy="1273041"/>
              </a:xfrm>
              <a:prstGeom prst="rect">
                <a:avLst/>
              </a:prstGeom>
              <a:blipFill rotWithShape="0">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3921645" y="5000083"/>
                <a:ext cx="3310778"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𝑡</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𝑡</m:t>
                              </m:r>
                              <m:r>
                                <a:rPr lang="en-US" altLang="zh-TW" sz="2800" b="0" i="1" smtClean="0">
                                  <a:latin typeface="Cambria Math" panose="02040503050406030204" pitchFamily="18" charset="0"/>
                                </a:rPr>
                                <m:t>+1</m:t>
                              </m:r>
                            </m:den>
                          </m:f>
                          <m:nary>
                            <m:naryPr>
                              <m:chr m:val="∑"/>
                              <m:ctrlPr>
                                <a:rPr lang="en-US" altLang="zh-TW" sz="2800" i="1">
                                  <a:latin typeface="Cambria Math" panose="02040503050406030204" pitchFamily="18" charset="0"/>
                                </a:rPr>
                              </m:ctrlPr>
                            </m:naryPr>
                            <m:sub>
                              <m:r>
                                <a:rPr lang="en-US" altLang="zh-TW" sz="2800" b="0" i="1" smtClean="0">
                                  <a:latin typeface="Cambria Math" panose="02040503050406030204" pitchFamily="18" charset="0"/>
                                </a:rPr>
                                <m:t>𝑖</m:t>
                              </m:r>
                              <m:r>
                                <a:rPr lang="en-US" altLang="zh-TW" sz="2800" i="1">
                                  <a:latin typeface="Cambria Math" panose="02040503050406030204" pitchFamily="18" charset="0"/>
                                </a:rPr>
                                <m:t>=0</m:t>
                              </m:r>
                            </m:sub>
                            <m:sup>
                              <m:r>
                                <a:rPr lang="en-US" altLang="zh-TW" sz="2800" b="0" i="1" smtClean="0">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oMath>
                  </m:oMathPara>
                </a14:m>
                <a:endParaRPr lang="zh-TW" altLang="en-US" sz="28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921645" y="5000083"/>
                <a:ext cx="3310778" cy="1676293"/>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345393" y="3749893"/>
                <a:ext cx="2768002" cy="864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3</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2</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sSup>
                            <m:sSupPr>
                              <m:ctrlPr>
                                <a:rPr lang="en-US" altLang="zh-TW" sz="2800" i="1">
                                  <a:latin typeface="Cambria Math" panose="02040503050406030204" pitchFamily="18" charset="0"/>
                                </a:rPr>
                              </m:ctrlPr>
                            </m:sSupPr>
                            <m:e>
                              <m:r>
                                <m:rPr>
                                  <m:nor/>
                                </m:rPr>
                                <a:rPr lang="zh-TW" altLang="en-US" sz="2800">
                                  <a:latin typeface="Cambria Math" panose="02040503050406030204" pitchFamily="18" charset="0"/>
                                </a:rPr>
                                <m:t>𝜂</m:t>
                              </m:r>
                            </m:e>
                            <m:sup>
                              <m:r>
                                <a:rPr lang="en-US" altLang="zh-TW" sz="2800" b="0" i="1" smtClean="0">
                                  <a:latin typeface="Cambria Math" panose="02040503050406030204" pitchFamily="18" charset="0"/>
                                </a:rPr>
                                <m:t>2</m:t>
                              </m:r>
                            </m:sup>
                          </m:sSup>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2</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345393" y="3749893"/>
                <a:ext cx="2768002" cy="864596"/>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3759199" y="3483268"/>
                <a:ext cx="5268815"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2</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b="0" i="1" smtClean="0">
                                  <a:latin typeface="Cambria Math" panose="02040503050406030204" pitchFamily="18" charset="0"/>
                                </a:rPr>
                                <m:t>3</m:t>
                              </m:r>
                            </m:den>
                          </m:f>
                          <m:d>
                            <m:dPr>
                              <m:begChr m:val="["/>
                              <m:endChr m:val="]"/>
                              <m:ctrlPr>
                                <a:rPr lang="en-US" altLang="zh-TW" sz="2800" i="1" smtClean="0">
                                  <a:latin typeface="Cambria Math" panose="02040503050406030204" pitchFamily="18" charset="0"/>
                                </a:rPr>
                              </m:ctrlPr>
                            </m:dPr>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0</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1</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2</m:t>
                                          </m:r>
                                        </m:sup>
                                      </m:sSup>
                                    </m:e>
                                  </m:d>
                                </m:e>
                                <m:sup>
                                  <m:r>
                                    <a:rPr lang="en-US" altLang="zh-TW" sz="2800" i="1">
                                      <a:latin typeface="Cambria Math" panose="02040503050406030204" pitchFamily="18" charset="0"/>
                                    </a:rPr>
                                    <m:t>2</m:t>
                                  </m:r>
                                </m:sup>
                              </m:sSup>
                            </m:e>
                          </m:d>
                        </m:e>
                      </m:rad>
                    </m:oMath>
                  </m:oMathPara>
                </a14:m>
                <a:endParaRPr lang="zh-TW" altLang="en-US" sz="28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3759199" y="3483268"/>
                <a:ext cx="5268815" cy="1273041"/>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4675528" y="90551"/>
                <a:ext cx="4269709"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𝑡</m:t>
                        </m:r>
                      </m:sup>
                    </m:sSup>
                  </m:oMath>
                </a14:m>
                <a:r>
                  <a:rPr lang="en-US" altLang="zh-TW" sz="2800" dirty="0" smtClean="0"/>
                  <a:t>: </a:t>
                </a:r>
                <a:r>
                  <a:rPr lang="en-US" altLang="zh-TW" sz="2800" b="1" i="1" dirty="0"/>
                  <a:t>root mean square</a:t>
                </a:r>
                <a:r>
                  <a:rPr lang="en-US" altLang="zh-TW" sz="2800" dirty="0" smtClean="0"/>
                  <a:t> </a:t>
                </a:r>
                <a:r>
                  <a:rPr lang="en-US" altLang="zh-TW" sz="2800" dirty="0"/>
                  <a:t>of </a:t>
                </a:r>
                <a:r>
                  <a:rPr lang="en-US" altLang="zh-TW" sz="2800" dirty="0" smtClean="0"/>
                  <a:t>the </a:t>
                </a:r>
                <a:r>
                  <a:rPr lang="en-US" altLang="zh-TW" sz="2800" dirty="0"/>
                  <a:t>previous </a:t>
                </a:r>
                <a:r>
                  <a:rPr lang="en-US" altLang="zh-TW" sz="2800" dirty="0" smtClean="0"/>
                  <a:t>derivatives of parameter w</a:t>
                </a:r>
                <a:endParaRPr lang="en-US" altLang="zh-TW" sz="28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4675528" y="90551"/>
                <a:ext cx="4269709" cy="1384995"/>
              </a:xfrm>
              <a:prstGeom prst="rect">
                <a:avLst/>
              </a:prstGeom>
              <a:blipFill rotWithShape="0">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9278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Adagrad</a:t>
            </a:r>
            <a:endParaRPr lang="zh-TW" altLang="en-US" dirty="0"/>
          </a:p>
        </p:txBody>
      </p:sp>
      <p:sp>
        <p:nvSpPr>
          <p:cNvPr id="3" name="內容版面配置區 2"/>
          <p:cNvSpPr>
            <a:spLocks noGrp="1"/>
          </p:cNvSpPr>
          <p:nvPr>
            <p:ph idx="1"/>
          </p:nvPr>
        </p:nvSpPr>
        <p:spPr/>
        <p:txBody>
          <a:bodyPr/>
          <a:lstStyle/>
          <a:p>
            <a:r>
              <a:rPr lang="en-US" altLang="zh-TW" dirty="0"/>
              <a:t>Divide the learning rate of each parameter by the  </a:t>
            </a:r>
            <a:r>
              <a:rPr lang="en-US" altLang="zh-TW" b="1" i="1" dirty="0"/>
              <a:t> root mean square of its previous derivatives</a:t>
            </a:r>
          </a:p>
          <a:p>
            <a:pPr marL="0" indent="0">
              <a:buNone/>
            </a:pPr>
            <a:endParaRPr lang="zh-TW" altLang="en-US" dirty="0"/>
          </a:p>
        </p:txBody>
      </p:sp>
      <mc:AlternateContent xmlns:mc="http://schemas.openxmlformats.org/markup-compatibility/2006" xmlns:a14="http://schemas.microsoft.com/office/drawing/2010/main">
        <mc:Choice Requires="a14">
          <p:sp>
            <p:nvSpPr>
              <p:cNvPr id="22" name="文字方塊 21"/>
              <p:cNvSpPr txBox="1"/>
              <p:nvPr/>
            </p:nvSpPr>
            <p:spPr>
              <a:xfrm>
                <a:off x="4642116" y="2725080"/>
                <a:ext cx="1896096" cy="818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𝜂</m:t>
                          </m:r>
                        </m:e>
                        <m:sup>
                          <m:r>
                            <a:rPr lang="en-US" altLang="zh-TW" sz="2800" i="1">
                              <a:latin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b="0" i="1" smtClean="0">
                                  <a:latin typeface="Cambria Math" panose="02040503050406030204" pitchFamily="18" charset="0"/>
                                </a:rPr>
                              </m:ctrlPr>
                            </m:radPr>
                            <m:deg/>
                            <m:e>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e>
                          </m:rad>
                        </m:den>
                      </m:f>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4642116" y="2725080"/>
                <a:ext cx="1896096" cy="818301"/>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1051619" y="5374337"/>
                <a:ext cx="4396781" cy="12736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051619" y="5374337"/>
                <a:ext cx="4396781" cy="1273682"/>
              </a:xfrm>
              <a:prstGeom prst="rect">
                <a:avLst/>
              </a:prstGeom>
              <a:blipFill rotWithShape="0">
                <a:blip r:embed="rId4"/>
                <a:stretch>
                  <a:fillRect/>
                </a:stretch>
              </a:blipFill>
            </p:spPr>
            <p:txBody>
              <a:bodyPr/>
              <a:lstStyle/>
              <a:p>
                <a:r>
                  <a:rPr lang="zh-TW" altLang="en-US">
                    <a:noFill/>
                  </a:rPr>
                  <a:t> </a:t>
                </a:r>
              </a:p>
            </p:txBody>
          </p:sp>
        </mc:Fallback>
      </mc:AlternateContent>
      <p:sp>
        <p:nvSpPr>
          <p:cNvPr id="6" name="文字方塊 5"/>
          <p:cNvSpPr txBox="1"/>
          <p:nvPr/>
        </p:nvSpPr>
        <p:spPr>
          <a:xfrm>
            <a:off x="6032354" y="2866798"/>
            <a:ext cx="2482996" cy="461665"/>
          </a:xfrm>
          <a:prstGeom prst="rect">
            <a:avLst/>
          </a:prstGeom>
          <a:noFill/>
        </p:spPr>
        <p:txBody>
          <a:bodyPr wrap="square" rtlCol="0">
            <a:spAutoFit/>
          </a:bodyPr>
          <a:lstStyle/>
          <a:p>
            <a:pPr algn="ctr"/>
            <a:r>
              <a:rPr lang="en-US" altLang="zh-TW" sz="2400" dirty="0" smtClean="0">
                <a:solidFill>
                  <a:srgbClr val="FF0000"/>
                </a:solidFill>
              </a:rPr>
              <a:t>1/t decay</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10" name="文字方塊 9"/>
              <p:cNvSpPr txBox="1"/>
              <p:nvPr/>
            </p:nvSpPr>
            <p:spPr>
              <a:xfrm>
                <a:off x="1051619" y="3478696"/>
                <a:ext cx="2984086" cy="73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𝜎</m:t>
                              </m:r>
                            </m:e>
                            <m:sup>
                              <m:r>
                                <a:rPr lang="en-US" altLang="zh-TW" sz="2800" b="0" i="1" smtClean="0">
                                  <a:latin typeface="Cambria Math" panose="02040503050406030204" pitchFamily="18" charset="0"/>
                                </a:rPr>
                                <m:t>𝑡</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051619" y="3478696"/>
                <a:ext cx="2984086" cy="737766"/>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4620138" y="3666215"/>
                <a:ext cx="3310778"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𝑡</m:t>
                          </m:r>
                        </m:sup>
                      </m:sSup>
                      <m:r>
                        <a:rPr lang="en-US" altLang="zh-TW" sz="2800" b="0" i="0" smtClean="0">
                          <a:latin typeface="Cambria Math" panose="02040503050406030204" pitchFamily="18" charset="0"/>
                        </a:rPr>
                        <m:t>=</m:t>
                      </m:r>
                      <m:rad>
                        <m:radPr>
                          <m:degHide m:val="on"/>
                          <m:ctrlPr>
                            <a:rPr lang="en-US" altLang="zh-TW" sz="2800" i="1">
                              <a:latin typeface="Cambria Math" panose="02040503050406030204" pitchFamily="18" charset="0"/>
                            </a:rPr>
                          </m:ctrlPr>
                        </m:radPr>
                        <m:deg/>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𝑡</m:t>
                              </m:r>
                              <m:r>
                                <a:rPr lang="en-US" altLang="zh-TW" sz="2800" b="0" i="1" smtClean="0">
                                  <a:latin typeface="Cambria Math" panose="02040503050406030204" pitchFamily="18" charset="0"/>
                                </a:rPr>
                                <m:t>+1</m:t>
                              </m:r>
                            </m:den>
                          </m:f>
                          <m:nary>
                            <m:naryPr>
                              <m:chr m:val="∑"/>
                              <m:ctrlPr>
                                <a:rPr lang="en-US" altLang="zh-TW" sz="2800" i="1">
                                  <a:latin typeface="Cambria Math" panose="02040503050406030204" pitchFamily="18" charset="0"/>
                                </a:rPr>
                              </m:ctrlPr>
                            </m:naryPr>
                            <m:sub>
                              <m:r>
                                <a:rPr lang="en-US" altLang="zh-TW" sz="2800" b="0" i="1" smtClean="0">
                                  <a:latin typeface="Cambria Math" panose="02040503050406030204" pitchFamily="18" charset="0"/>
                                </a:rPr>
                                <m:t>𝑖</m:t>
                              </m:r>
                              <m:r>
                                <a:rPr lang="en-US" altLang="zh-TW" sz="2800" i="1">
                                  <a:latin typeface="Cambria Math" panose="02040503050406030204" pitchFamily="18" charset="0"/>
                                </a:rPr>
                                <m:t>=0</m:t>
                              </m:r>
                            </m:sub>
                            <m:sup>
                              <m:r>
                                <a:rPr lang="en-US" altLang="zh-TW" sz="2800" b="0" i="1" smtClean="0">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oMath>
                  </m:oMathPara>
                </a14:m>
                <a:endParaRPr lang="zh-TW" altLang="en-US" sz="28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4620138" y="3666215"/>
                <a:ext cx="3310778" cy="1676293"/>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3131157" y="3276211"/>
                <a:ext cx="495946" cy="523220"/>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m:rPr>
                              <m:nor/>
                            </m:rPr>
                            <a:rPr lang="zh-TW" altLang="en-US" sz="2800">
                              <a:latin typeface="Cambria Math" panose="02040503050406030204" pitchFamily="18" charset="0"/>
                            </a:rPr>
                            <m:t>𝜂</m:t>
                          </m:r>
                        </m:e>
                        <m:sup>
                          <m:r>
                            <a:rPr lang="en-US" altLang="zh-TW" sz="2800" i="1">
                              <a:latin typeface="Cambria Math" panose="02040503050406030204" pitchFamily="18" charset="0"/>
                            </a:rPr>
                            <m:t>𝑡</m:t>
                          </m:r>
                        </m:sup>
                      </m:sSup>
                    </m:oMath>
                  </m:oMathPara>
                </a14:m>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3131157" y="3276211"/>
                <a:ext cx="495946" cy="523220"/>
              </a:xfrm>
              <a:prstGeom prst="rect">
                <a:avLst/>
              </a:prstGeom>
              <a:blipFill rotWithShape="0">
                <a:blip r:embed="rId7"/>
                <a:stretch>
                  <a:fillRect/>
                </a:stretch>
              </a:blipFill>
              <a:ln/>
            </p:spPr>
            <p:txBody>
              <a:bodyPr/>
              <a:lstStyle/>
              <a:p>
                <a:r>
                  <a:rPr lang="zh-TW" altLang="en-US">
                    <a:noFill/>
                  </a:rPr>
                  <a:t> </a:t>
                </a:r>
              </a:p>
            </p:txBody>
          </p:sp>
        </mc:Fallback>
      </mc:AlternateContent>
      <p:sp>
        <p:nvSpPr>
          <p:cNvPr id="5" name="向下箭號 4"/>
          <p:cNvSpPr/>
          <p:nvPr/>
        </p:nvSpPr>
        <p:spPr>
          <a:xfrm>
            <a:off x="1915038" y="4180823"/>
            <a:ext cx="438150" cy="1126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文字方塊 10"/>
              <p:cNvSpPr txBox="1"/>
              <p:nvPr/>
            </p:nvSpPr>
            <p:spPr>
              <a:xfrm>
                <a:off x="3131157" y="3919213"/>
                <a:ext cx="495946"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𝑡</m:t>
                          </m:r>
                        </m:sup>
                      </m:sSup>
                    </m:oMath>
                  </m:oMathPara>
                </a14:m>
                <a:endParaRPr lang="zh-TW" altLang="en-US" sz="28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3131157" y="3919213"/>
                <a:ext cx="495946" cy="523220"/>
              </a:xfrm>
              <a:prstGeom prst="rect">
                <a:avLst/>
              </a:prstGeom>
              <a:blipFill rotWithShape="0">
                <a:blip r:embed="rId8"/>
                <a:stretch>
                  <a:fillRect/>
                </a:stretch>
              </a:blipFill>
              <a:ln/>
            </p:spPr>
            <p:txBody>
              <a:bodyPr/>
              <a:lstStyle/>
              <a:p>
                <a:r>
                  <a:rPr lang="zh-TW" altLang="en-US">
                    <a:noFill/>
                  </a:rPr>
                  <a:t> </a:t>
                </a:r>
              </a:p>
            </p:txBody>
          </p:sp>
        </mc:Fallback>
      </mc:AlternateContent>
      <p:cxnSp>
        <p:nvCxnSpPr>
          <p:cNvPr id="13" name="直線單箭頭接點 12"/>
          <p:cNvCxnSpPr>
            <a:stCxn id="4" idx="3"/>
          </p:cNvCxnSpPr>
          <p:nvPr/>
        </p:nvCxnSpPr>
        <p:spPr>
          <a:xfrm flipV="1">
            <a:off x="3627103" y="3134230"/>
            <a:ext cx="993035" cy="4035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11" idx="3"/>
            <a:endCxn id="12" idx="1"/>
          </p:cNvCxnSpPr>
          <p:nvPr/>
        </p:nvCxnSpPr>
        <p:spPr>
          <a:xfrm>
            <a:off x="3627103" y="4180823"/>
            <a:ext cx="993035" cy="32353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88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6" grpId="0"/>
      <p:bldP spid="12" grpId="0"/>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Contradiction?</a:t>
            </a:r>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1477556" y="4461952"/>
                <a:ext cx="4396781" cy="12736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1477556" y="4461952"/>
                <a:ext cx="4396781" cy="1273682"/>
              </a:xfrm>
              <a:prstGeom prst="rect">
                <a:avLst/>
              </a:prstGeom>
              <a:blipFill rotWithShape="0">
                <a:blip r:embed="rId3"/>
                <a:stretch>
                  <a:fillRect/>
                </a:stretch>
              </a:blipFill>
            </p:spPr>
            <p:txBody>
              <a:bodyPr/>
              <a:lstStyle/>
              <a:p>
                <a:r>
                  <a:rPr lang="zh-TW" altLang="en-US">
                    <a:noFill/>
                  </a:rPr>
                  <a:t> </a:t>
                </a:r>
              </a:p>
            </p:txBody>
          </p:sp>
        </mc:Fallback>
      </mc:AlternateContent>
      <p:sp>
        <p:nvSpPr>
          <p:cNvPr id="7" name="文字方塊 6"/>
          <p:cNvSpPr txBox="1"/>
          <p:nvPr/>
        </p:nvSpPr>
        <p:spPr>
          <a:xfrm>
            <a:off x="689610" y="2120322"/>
            <a:ext cx="3971541" cy="523220"/>
          </a:xfrm>
          <a:prstGeom prst="rect">
            <a:avLst/>
          </a:prstGeom>
          <a:noFill/>
        </p:spPr>
        <p:txBody>
          <a:bodyPr wrap="square" rtlCol="0">
            <a:spAutoFit/>
          </a:bodyPr>
          <a:lstStyle/>
          <a:p>
            <a:pPr algn="ctr"/>
            <a:r>
              <a:rPr lang="en-US" altLang="zh-TW" sz="2800" b="1" i="1" u="sng" dirty="0" smtClean="0"/>
              <a:t>Vanilla Gradient descent</a:t>
            </a:r>
            <a:endParaRPr lang="zh-TW" altLang="en-US" sz="2800" b="1" i="1" u="sng" dirty="0"/>
          </a:p>
        </p:txBody>
      </p:sp>
      <p:sp>
        <p:nvSpPr>
          <p:cNvPr id="8" name="文字方塊 7"/>
          <p:cNvSpPr txBox="1"/>
          <p:nvPr/>
        </p:nvSpPr>
        <p:spPr>
          <a:xfrm>
            <a:off x="628650" y="3782194"/>
            <a:ext cx="1632927" cy="523220"/>
          </a:xfrm>
          <a:prstGeom prst="rect">
            <a:avLst/>
          </a:prstGeom>
          <a:noFill/>
        </p:spPr>
        <p:txBody>
          <a:bodyPr wrap="square" rtlCol="0">
            <a:spAutoFit/>
          </a:bodyPr>
          <a:lstStyle/>
          <a:p>
            <a:pPr algn="ctr"/>
            <a:r>
              <a:rPr lang="en-US" altLang="zh-TW" sz="2800" b="1" i="1" u="sng" dirty="0" err="1" smtClean="0"/>
              <a:t>Adagrad</a:t>
            </a:r>
            <a:endParaRPr lang="zh-TW" altLang="en-US" sz="2800" b="1" i="1" u="sng" dirty="0"/>
          </a:p>
        </p:txBody>
      </p:sp>
      <p:sp>
        <p:nvSpPr>
          <p:cNvPr id="3" name="矩形 2"/>
          <p:cNvSpPr/>
          <p:nvPr/>
        </p:nvSpPr>
        <p:spPr>
          <a:xfrm>
            <a:off x="5749100" y="2541742"/>
            <a:ext cx="2114108" cy="8293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Larger gradient, </a:t>
            </a:r>
          </a:p>
          <a:p>
            <a:pPr algn="ctr"/>
            <a:r>
              <a:rPr lang="en-US" altLang="zh-TW" sz="2400" dirty="0" smtClean="0"/>
              <a:t>larger step</a:t>
            </a:r>
            <a:endParaRPr lang="zh-TW" altLang="en-US" sz="2400" dirty="0"/>
          </a:p>
        </p:txBody>
      </p:sp>
      <p:sp>
        <p:nvSpPr>
          <p:cNvPr id="12" name="矩形 11"/>
          <p:cNvSpPr/>
          <p:nvPr/>
        </p:nvSpPr>
        <p:spPr>
          <a:xfrm>
            <a:off x="6285021" y="5352675"/>
            <a:ext cx="2114108" cy="8293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Larger gradient, smaller step</a:t>
            </a:r>
            <a:endParaRPr lang="zh-TW" altLang="en-US" sz="2400" dirty="0"/>
          </a:p>
        </p:txBody>
      </p:sp>
      <p:sp>
        <p:nvSpPr>
          <p:cNvPr id="14" name="矩形 13"/>
          <p:cNvSpPr/>
          <p:nvPr/>
        </p:nvSpPr>
        <p:spPr>
          <a:xfrm>
            <a:off x="6285021" y="3996565"/>
            <a:ext cx="2114108" cy="8293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Larger gradient, </a:t>
            </a:r>
          </a:p>
          <a:p>
            <a:pPr algn="ctr"/>
            <a:r>
              <a:rPr lang="en-US" altLang="zh-TW" sz="2400" dirty="0" smtClean="0"/>
              <a:t>larger step</a:t>
            </a:r>
            <a:endParaRPr lang="zh-TW" altLang="en-US" sz="2400" dirty="0"/>
          </a:p>
        </p:txBody>
      </p:sp>
      <p:cxnSp>
        <p:nvCxnSpPr>
          <p:cNvPr id="5" name="直線接點 4"/>
          <p:cNvCxnSpPr/>
          <p:nvPr/>
        </p:nvCxnSpPr>
        <p:spPr>
          <a:xfrm>
            <a:off x="4349094" y="3180485"/>
            <a:ext cx="31205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437042" y="5047993"/>
            <a:ext cx="31205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3885472" y="5515435"/>
            <a:ext cx="1551570"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3" idx="1"/>
          </p:cNvCxnSpPr>
          <p:nvPr/>
        </p:nvCxnSpPr>
        <p:spPr>
          <a:xfrm flipV="1">
            <a:off x="4827616" y="2956408"/>
            <a:ext cx="9214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4" idx="1"/>
          </p:cNvCxnSpPr>
          <p:nvPr/>
        </p:nvCxnSpPr>
        <p:spPr>
          <a:xfrm flipV="1">
            <a:off x="5813449" y="4411231"/>
            <a:ext cx="471572" cy="2630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4709049" y="5574773"/>
            <a:ext cx="1575972" cy="26907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p:cNvSpPr txBox="1"/>
              <p:nvPr/>
            </p:nvSpPr>
            <p:spPr>
              <a:xfrm>
                <a:off x="4620963" y="510798"/>
                <a:ext cx="1997918" cy="859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ea typeface="Cambria Math" panose="02040503050406030204" pitchFamily="18" charset="0"/>
                                    </a:rPr>
                                  </m:ctrlPr>
                                </m:sSupPr>
                                <m:e>
                                  <m:r>
                                    <a:rPr lang="zh-TW" altLang="en-US" sz="2800" i="1" smtClean="0">
                                      <a:latin typeface="Cambria Math" panose="02040503050406030204" pitchFamily="18" charset="0"/>
                                      <a:ea typeface="Cambria Math" panose="02040503050406030204" pitchFamily="18" charset="0"/>
                                    </a:rPr>
                                    <m:t>𝜃</m:t>
                                  </m:r>
                                </m:e>
                                <m:sup>
                                  <m:r>
                                    <a:rPr lang="en-US" altLang="zh-TW" sz="2800" i="1">
                                      <a:latin typeface="Cambria Math" panose="02040503050406030204" pitchFamily="18" charset="0"/>
                                      <a:ea typeface="Cambria Math" panose="02040503050406030204" pitchFamily="18" charset="0"/>
                                    </a:rPr>
                                    <m:t>𝑡</m:t>
                                  </m:r>
                                </m:sup>
                              </m:sSup>
                            </m:e>
                          </m:d>
                        </m:num>
                        <m:den>
                          <m:r>
                            <a:rPr lang="zh-TW" altLang="en-US" sz="2800" b="0" i="1" smtClean="0">
                              <a:latin typeface="Cambria Math" panose="02040503050406030204" pitchFamily="18" charset="0"/>
                            </a:rPr>
                            <m:t>𝜕</m:t>
                          </m:r>
                          <m:r>
                            <a:rPr lang="en-US" altLang="zh-TW" sz="2800" b="0" i="1" smtClean="0">
                              <a:latin typeface="Cambria Math" panose="02040503050406030204" pitchFamily="18" charset="0"/>
                            </a:rPr>
                            <m:t>𝑤</m:t>
                          </m:r>
                        </m:den>
                      </m:f>
                    </m:oMath>
                  </m:oMathPara>
                </a14:m>
                <a:endParaRPr lang="zh-TW" altLang="en-US" sz="28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4620963" y="510798"/>
                <a:ext cx="1997918" cy="859338"/>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6802134" y="589914"/>
                <a:ext cx="1896096" cy="818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𝜂</m:t>
                          </m:r>
                        </m:e>
                        <m:sup>
                          <m:r>
                            <a:rPr lang="en-US" altLang="zh-TW" sz="2800" i="1">
                              <a:latin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b="0" i="1" smtClean="0">
                                  <a:latin typeface="Cambria Math" panose="02040503050406030204" pitchFamily="18" charset="0"/>
                                </a:rPr>
                              </m:ctrlPr>
                            </m:radPr>
                            <m:deg/>
                            <m:e>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e>
                          </m:rad>
                        </m:den>
                      </m:f>
                    </m:oMath>
                  </m:oMathPara>
                </a14:m>
                <a:endParaRPr lang="zh-TW" altLang="en-US" sz="28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6802134" y="589914"/>
                <a:ext cx="1896096" cy="818301"/>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898621" y="2714571"/>
                <a:ext cx="28989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m:rPr>
                              <m:nor/>
                            </m:rPr>
                            <a:rPr lang="zh-TW" altLang="en-US" sz="2800">
                              <a:latin typeface="Cambria Math" panose="02040503050406030204" pitchFamily="18" charset="0"/>
                            </a:rPr>
                            <m:t>𝜂</m:t>
                          </m:r>
                        </m:e>
                        <m:sup>
                          <m:r>
                            <a:rPr lang="en-US" altLang="zh-TW" sz="2800" i="1">
                              <a:latin typeface="Cambria Math" panose="02040503050406030204" pitchFamily="18" charset="0"/>
                            </a:rPr>
                            <m:t>𝑡</m:t>
                          </m:r>
                        </m:sup>
                      </m:sSup>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898621" y="2714571"/>
                <a:ext cx="2898999" cy="430887"/>
              </a:xfrm>
              <a:prstGeom prst="rect">
                <a:avLst/>
              </a:prstGeom>
              <a:blipFill rotWithShape="0">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4667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 grpId="0" animBg="1"/>
      <p:bldP spid="12" grpId="0" animBg="1"/>
      <p:bldP spid="14" grpId="0" animBg="1"/>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Intuitive Reason</a:t>
            </a:r>
            <a:endParaRPr lang="zh-TW" altLang="en-US" dirty="0"/>
          </a:p>
        </p:txBody>
      </p:sp>
      <p:sp>
        <p:nvSpPr>
          <p:cNvPr id="3" name="內容版面配置區 2"/>
          <p:cNvSpPr>
            <a:spLocks noGrp="1"/>
          </p:cNvSpPr>
          <p:nvPr>
            <p:ph idx="1"/>
          </p:nvPr>
        </p:nvSpPr>
        <p:spPr/>
        <p:txBody>
          <a:bodyPr/>
          <a:lstStyle/>
          <a:p>
            <a:r>
              <a:rPr lang="zh-TW" altLang="en-US" b="1" i="1" u="sng" dirty="0" smtClean="0"/>
              <a:t>反</a:t>
            </a:r>
            <a:r>
              <a:rPr lang="zh-TW" altLang="en-US" b="1" i="1" u="sng" dirty="0"/>
              <a:t>差</a:t>
            </a:r>
            <a:endParaRPr lang="en-US" altLang="zh-TW" b="1" i="1" u="sng" dirty="0"/>
          </a:p>
          <a:p>
            <a:endParaRPr lang="en-US" altLang="zh-TW" dirty="0"/>
          </a:p>
          <a:p>
            <a:endParaRPr lang="zh-TW" altLang="en-US" dirty="0"/>
          </a:p>
        </p:txBody>
      </p:sp>
      <mc:AlternateContent xmlns:mc="http://schemas.openxmlformats.org/markup-compatibility/2006" xmlns:a14="http://schemas.microsoft.com/office/drawing/2010/main">
        <mc:Choice Requires="a14">
          <p:sp>
            <p:nvSpPr>
              <p:cNvPr id="15" name="文字方塊 14"/>
              <p:cNvSpPr txBox="1"/>
              <p:nvPr/>
            </p:nvSpPr>
            <p:spPr>
              <a:xfrm>
                <a:off x="1240060" y="5098301"/>
                <a:ext cx="4401276" cy="12736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r>
                            <a:rPr lang="en-US" altLang="zh-TW" sz="2800" b="0" i="1" smtClean="0">
                              <a:latin typeface="Cambria Math" panose="02040503050406030204" pitchFamily="18" charset="0"/>
                              <a:ea typeface="Cambria Math" panose="02040503050406030204" pitchFamily="18" charset="0"/>
                            </a:rPr>
                            <m:t>+1</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b="0" i="1" smtClean="0">
                              <a:latin typeface="Cambria Math" panose="02040503050406030204" pitchFamily="18" charset="0"/>
                              <a:ea typeface="Cambria Math" panose="02040503050406030204" pitchFamily="18" charset="0"/>
                            </a:rPr>
                            <m:t>𝑡</m:t>
                          </m:r>
                        </m:sup>
                      </m:sSup>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𝑡</m:t>
                          </m:r>
                        </m:sup>
                      </m:sSup>
                    </m:oMath>
                  </m:oMathPara>
                </a14:m>
                <a:endParaRPr lang="zh-TW" altLang="en-US" sz="28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1240060" y="5098301"/>
                <a:ext cx="4401276" cy="1273682"/>
              </a:xfrm>
              <a:prstGeom prst="rect">
                <a:avLst/>
              </a:prstGeom>
              <a:blipFill rotWithShape="0">
                <a:blip r:embed="rId3"/>
                <a:stretch>
                  <a:fillRect/>
                </a:stretch>
              </a:blipFill>
            </p:spPr>
            <p:txBody>
              <a:bodyPr/>
              <a:lstStyle/>
              <a:p>
                <a:r>
                  <a:rPr lang="zh-TW" altLang="en-US">
                    <a:noFill/>
                  </a:rPr>
                  <a:t> </a:t>
                </a:r>
              </a:p>
            </p:txBody>
          </p:sp>
        </mc:Fallback>
      </mc:AlternateContent>
      <p:sp>
        <p:nvSpPr>
          <p:cNvPr id="17" name="矩形 16"/>
          <p:cNvSpPr/>
          <p:nvPr/>
        </p:nvSpPr>
        <p:spPr>
          <a:xfrm>
            <a:off x="5818843" y="5696719"/>
            <a:ext cx="2488519" cy="55305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2400" dirty="0" smtClean="0"/>
              <a:t>造成反差的效</a:t>
            </a:r>
            <a:r>
              <a:rPr lang="zh-TW" altLang="en-US" sz="2400" dirty="0"/>
              <a:t>果</a:t>
            </a:r>
          </a:p>
        </p:txBody>
      </p:sp>
      <p:cxnSp>
        <p:nvCxnSpPr>
          <p:cNvPr id="20" name="直線接點 19"/>
          <p:cNvCxnSpPr/>
          <p:nvPr/>
        </p:nvCxnSpPr>
        <p:spPr>
          <a:xfrm flipV="1">
            <a:off x="3684538" y="6249776"/>
            <a:ext cx="1375142" cy="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7" idx="1"/>
          </p:cNvCxnSpPr>
          <p:nvPr/>
        </p:nvCxnSpPr>
        <p:spPr>
          <a:xfrm>
            <a:off x="5251297" y="5973247"/>
            <a:ext cx="567546" cy="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1756332112"/>
              </p:ext>
            </p:extLst>
          </p:nvPr>
        </p:nvGraphicFramePr>
        <p:xfrm>
          <a:off x="1615440" y="2517914"/>
          <a:ext cx="6096000" cy="103632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pPr algn="ctr"/>
                      <a:r>
                        <a:rPr lang="en-US" altLang="zh-TW" sz="2800" dirty="0" smtClean="0"/>
                        <a:t>g</a:t>
                      </a:r>
                      <a:r>
                        <a:rPr lang="en-US" altLang="zh-TW" sz="2800" baseline="30000" dirty="0" smtClean="0"/>
                        <a:t>0</a:t>
                      </a:r>
                      <a:endParaRPr lang="zh-TW" altLang="en-US" sz="2800" baseline="30000" dirty="0"/>
                    </a:p>
                  </a:txBody>
                  <a:tcPr/>
                </a:tc>
                <a:tc>
                  <a:txBody>
                    <a:bodyPr/>
                    <a:lstStyle/>
                    <a:p>
                      <a:pPr algn="ctr"/>
                      <a:r>
                        <a:rPr lang="en-US" altLang="zh-TW" sz="2800" dirty="0" smtClean="0"/>
                        <a:t>g</a:t>
                      </a:r>
                      <a:r>
                        <a:rPr lang="en-US" altLang="zh-TW" sz="2800" b="1" kern="1200" baseline="30000" dirty="0" smtClean="0">
                          <a:solidFill>
                            <a:schemeClr val="lt1"/>
                          </a:solidFill>
                          <a:latin typeface="+mn-lt"/>
                          <a:ea typeface="+mn-ea"/>
                          <a:cs typeface="+mn-cs"/>
                        </a:rPr>
                        <a:t>1</a:t>
                      </a:r>
                      <a:endParaRPr lang="zh-TW" altLang="en-US" sz="2800" b="1" kern="1200" baseline="30000" dirty="0">
                        <a:solidFill>
                          <a:schemeClr val="lt1"/>
                        </a:solidFill>
                        <a:latin typeface="+mn-lt"/>
                        <a:ea typeface="+mn-ea"/>
                        <a:cs typeface="+mn-cs"/>
                      </a:endParaRPr>
                    </a:p>
                  </a:txBody>
                  <a:tcPr/>
                </a:tc>
                <a:tc>
                  <a:txBody>
                    <a:bodyPr/>
                    <a:lstStyle/>
                    <a:p>
                      <a:pPr algn="ctr"/>
                      <a:r>
                        <a:rPr lang="en-US" altLang="zh-TW" sz="2800" dirty="0" smtClean="0"/>
                        <a:t>g</a:t>
                      </a:r>
                      <a:r>
                        <a:rPr lang="en-US" altLang="zh-TW" sz="2800" b="1" kern="1200" baseline="30000" dirty="0" smtClean="0">
                          <a:solidFill>
                            <a:schemeClr val="lt1"/>
                          </a:solidFill>
                          <a:latin typeface="+mn-lt"/>
                          <a:ea typeface="+mn-ea"/>
                          <a:cs typeface="+mn-cs"/>
                        </a:rPr>
                        <a:t>2</a:t>
                      </a:r>
                      <a:endParaRPr lang="zh-TW" altLang="en-US" sz="2800" b="1" kern="1200" baseline="30000" dirty="0">
                        <a:solidFill>
                          <a:schemeClr val="lt1"/>
                        </a:solidFill>
                        <a:latin typeface="+mn-lt"/>
                        <a:ea typeface="+mn-ea"/>
                        <a:cs typeface="+mn-cs"/>
                      </a:endParaRPr>
                    </a:p>
                  </a:txBody>
                  <a:tcPr/>
                </a:tc>
                <a:tc>
                  <a:txBody>
                    <a:bodyPr/>
                    <a:lstStyle/>
                    <a:p>
                      <a:pPr algn="ctr"/>
                      <a:r>
                        <a:rPr lang="en-US" altLang="zh-TW" sz="2800" dirty="0" smtClean="0"/>
                        <a:t>g</a:t>
                      </a:r>
                      <a:r>
                        <a:rPr lang="en-US" altLang="zh-TW" sz="2800" b="1" kern="1200" baseline="30000" dirty="0" smtClean="0">
                          <a:solidFill>
                            <a:schemeClr val="lt1"/>
                          </a:solidFill>
                          <a:latin typeface="+mn-lt"/>
                          <a:ea typeface="+mn-ea"/>
                          <a:cs typeface="+mn-cs"/>
                        </a:rPr>
                        <a:t>3</a:t>
                      </a:r>
                      <a:endParaRPr lang="zh-TW" altLang="en-US" sz="2800" b="1" kern="1200" baseline="30000" dirty="0">
                        <a:solidFill>
                          <a:schemeClr val="lt1"/>
                        </a:solidFill>
                        <a:latin typeface="+mn-lt"/>
                        <a:ea typeface="+mn-ea"/>
                        <a:cs typeface="+mn-cs"/>
                      </a:endParaRPr>
                    </a:p>
                  </a:txBody>
                  <a:tcPr/>
                </a:tc>
                <a:tc>
                  <a:txBody>
                    <a:bodyPr/>
                    <a:lstStyle/>
                    <a:p>
                      <a:pPr algn="ctr"/>
                      <a:r>
                        <a:rPr lang="en-US" altLang="zh-TW" sz="2800" dirty="0" smtClean="0"/>
                        <a:t>g</a:t>
                      </a:r>
                      <a:r>
                        <a:rPr lang="en-US" altLang="zh-TW" sz="2800" b="1" kern="1200" baseline="30000" dirty="0" smtClean="0">
                          <a:solidFill>
                            <a:schemeClr val="lt1"/>
                          </a:solidFill>
                          <a:latin typeface="+mn-lt"/>
                          <a:ea typeface="+mn-ea"/>
                          <a:cs typeface="+mn-cs"/>
                        </a:rPr>
                        <a:t>4</a:t>
                      </a:r>
                      <a:endParaRPr lang="zh-TW" altLang="en-US" sz="2800" b="1" kern="1200" baseline="30000" dirty="0">
                        <a:solidFill>
                          <a:schemeClr val="lt1"/>
                        </a:solidFill>
                        <a:latin typeface="+mn-lt"/>
                        <a:ea typeface="+mn-ea"/>
                        <a:cs typeface="+mn-cs"/>
                      </a:endParaRPr>
                    </a:p>
                  </a:txBody>
                  <a:tcPr/>
                </a:tc>
                <a:tc>
                  <a:txBody>
                    <a:bodyPr/>
                    <a:lstStyle/>
                    <a:p>
                      <a:pPr algn="ctr"/>
                      <a:r>
                        <a:rPr lang="en-US" altLang="zh-TW" sz="2800" dirty="0" smtClean="0"/>
                        <a:t>……</a:t>
                      </a:r>
                      <a:endParaRPr lang="zh-TW" altLang="en-US" sz="2800" dirty="0"/>
                    </a:p>
                  </a:txBody>
                  <a:tcPr/>
                </a:tc>
              </a:tr>
              <a:tr h="370840">
                <a:tc>
                  <a:txBody>
                    <a:bodyPr/>
                    <a:lstStyle/>
                    <a:p>
                      <a:r>
                        <a:rPr lang="en-US" altLang="zh-TW" sz="2800" dirty="0" smtClean="0"/>
                        <a:t>0.001</a:t>
                      </a:r>
                      <a:endParaRPr lang="zh-TW" altLang="en-US" sz="2800" dirty="0"/>
                    </a:p>
                  </a:txBody>
                  <a:tcPr/>
                </a:tc>
                <a:tc>
                  <a:txBody>
                    <a:bodyPr/>
                    <a:lstStyle/>
                    <a:p>
                      <a:r>
                        <a:rPr lang="en-US" altLang="zh-TW" sz="2800" dirty="0" smtClean="0"/>
                        <a:t>0.001</a:t>
                      </a:r>
                      <a:endParaRPr lang="zh-TW" altLang="en-US" sz="2800" dirty="0"/>
                    </a:p>
                  </a:txBody>
                  <a:tcPr/>
                </a:tc>
                <a:tc>
                  <a:txBody>
                    <a:bodyPr/>
                    <a:lstStyle/>
                    <a:p>
                      <a:r>
                        <a:rPr lang="en-US" altLang="zh-TW" sz="2800" dirty="0" smtClean="0"/>
                        <a:t>0.003</a:t>
                      </a:r>
                      <a:endParaRPr lang="zh-TW" altLang="en-US" sz="2800" dirty="0"/>
                    </a:p>
                  </a:txBody>
                  <a:tcPr/>
                </a:tc>
                <a:tc>
                  <a:txBody>
                    <a:bodyPr/>
                    <a:lstStyle/>
                    <a:p>
                      <a:r>
                        <a:rPr lang="en-US" altLang="zh-TW" sz="2800" dirty="0" smtClean="0"/>
                        <a:t>0.002</a:t>
                      </a:r>
                      <a:endParaRPr lang="zh-TW" altLang="en-US" sz="2800" dirty="0"/>
                    </a:p>
                  </a:txBody>
                  <a:tcPr/>
                </a:tc>
                <a:tc>
                  <a:txBody>
                    <a:bodyPr/>
                    <a:lstStyle/>
                    <a:p>
                      <a:r>
                        <a:rPr lang="en-US" altLang="zh-TW" sz="2800" dirty="0" smtClean="0"/>
                        <a:t>0.1</a:t>
                      </a:r>
                      <a:endParaRPr lang="zh-TW" altLang="en-US" sz="2800" dirty="0"/>
                    </a:p>
                  </a:txBody>
                  <a:tcPr/>
                </a:tc>
                <a:tc>
                  <a:txBody>
                    <a:bodyPr/>
                    <a:lstStyle/>
                    <a:p>
                      <a:r>
                        <a:rPr lang="en-US" altLang="zh-TW" sz="2800" dirty="0" smtClean="0"/>
                        <a:t>……</a:t>
                      </a:r>
                      <a:endParaRPr lang="zh-TW" altLang="en-US" sz="2800" dirty="0"/>
                    </a:p>
                  </a:txBody>
                  <a:tcP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873926799"/>
              </p:ext>
            </p:extLst>
          </p:nvPr>
        </p:nvGraphicFramePr>
        <p:xfrm>
          <a:off x="1615440" y="3606619"/>
          <a:ext cx="6096000" cy="103632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pPr algn="ctr"/>
                      <a:r>
                        <a:rPr lang="en-US" altLang="zh-TW" sz="2800" dirty="0" smtClean="0"/>
                        <a:t>g</a:t>
                      </a:r>
                      <a:r>
                        <a:rPr lang="en-US" altLang="zh-TW" sz="2800" baseline="30000" dirty="0" smtClean="0"/>
                        <a:t>0</a:t>
                      </a:r>
                      <a:endParaRPr lang="zh-TW" altLang="en-US" sz="2800" baseline="30000" dirty="0"/>
                    </a:p>
                  </a:txBody>
                  <a:tcPr/>
                </a:tc>
                <a:tc>
                  <a:txBody>
                    <a:bodyPr/>
                    <a:lstStyle/>
                    <a:p>
                      <a:pPr algn="ctr"/>
                      <a:r>
                        <a:rPr lang="en-US" altLang="zh-TW" sz="2800" dirty="0" smtClean="0"/>
                        <a:t>g</a:t>
                      </a:r>
                      <a:r>
                        <a:rPr lang="en-US" altLang="zh-TW" sz="2800" b="1" kern="1200" baseline="30000" dirty="0" smtClean="0">
                          <a:solidFill>
                            <a:schemeClr val="lt1"/>
                          </a:solidFill>
                          <a:latin typeface="+mn-lt"/>
                          <a:ea typeface="+mn-ea"/>
                          <a:cs typeface="+mn-cs"/>
                        </a:rPr>
                        <a:t>1</a:t>
                      </a:r>
                      <a:endParaRPr lang="zh-TW" altLang="en-US" sz="2800" b="1" kern="1200" baseline="30000" dirty="0">
                        <a:solidFill>
                          <a:schemeClr val="lt1"/>
                        </a:solidFill>
                        <a:latin typeface="+mn-lt"/>
                        <a:ea typeface="+mn-ea"/>
                        <a:cs typeface="+mn-cs"/>
                      </a:endParaRPr>
                    </a:p>
                  </a:txBody>
                  <a:tcPr/>
                </a:tc>
                <a:tc>
                  <a:txBody>
                    <a:bodyPr/>
                    <a:lstStyle/>
                    <a:p>
                      <a:pPr algn="ctr"/>
                      <a:r>
                        <a:rPr lang="en-US" altLang="zh-TW" sz="2800" dirty="0" smtClean="0"/>
                        <a:t>g</a:t>
                      </a:r>
                      <a:r>
                        <a:rPr lang="en-US" altLang="zh-TW" sz="2800" b="1" kern="1200" baseline="30000" dirty="0" smtClean="0">
                          <a:solidFill>
                            <a:schemeClr val="lt1"/>
                          </a:solidFill>
                          <a:latin typeface="+mn-lt"/>
                          <a:ea typeface="+mn-ea"/>
                          <a:cs typeface="+mn-cs"/>
                        </a:rPr>
                        <a:t>2</a:t>
                      </a:r>
                      <a:endParaRPr lang="zh-TW" altLang="en-US" sz="2800" b="1" kern="1200" baseline="30000" dirty="0">
                        <a:solidFill>
                          <a:schemeClr val="lt1"/>
                        </a:solidFill>
                        <a:latin typeface="+mn-lt"/>
                        <a:ea typeface="+mn-ea"/>
                        <a:cs typeface="+mn-cs"/>
                      </a:endParaRPr>
                    </a:p>
                  </a:txBody>
                  <a:tcPr/>
                </a:tc>
                <a:tc>
                  <a:txBody>
                    <a:bodyPr/>
                    <a:lstStyle/>
                    <a:p>
                      <a:pPr algn="ctr"/>
                      <a:r>
                        <a:rPr lang="en-US" altLang="zh-TW" sz="2800" dirty="0" smtClean="0"/>
                        <a:t>g</a:t>
                      </a:r>
                      <a:r>
                        <a:rPr lang="en-US" altLang="zh-TW" sz="2800" b="1" kern="1200" baseline="30000" dirty="0" smtClean="0">
                          <a:solidFill>
                            <a:schemeClr val="lt1"/>
                          </a:solidFill>
                          <a:latin typeface="+mn-lt"/>
                          <a:ea typeface="+mn-ea"/>
                          <a:cs typeface="+mn-cs"/>
                        </a:rPr>
                        <a:t>3</a:t>
                      </a:r>
                      <a:endParaRPr lang="zh-TW" altLang="en-US" sz="2800" b="1" kern="1200" baseline="30000" dirty="0">
                        <a:solidFill>
                          <a:schemeClr val="lt1"/>
                        </a:solidFill>
                        <a:latin typeface="+mn-lt"/>
                        <a:ea typeface="+mn-ea"/>
                        <a:cs typeface="+mn-cs"/>
                      </a:endParaRPr>
                    </a:p>
                  </a:txBody>
                  <a:tcPr/>
                </a:tc>
                <a:tc>
                  <a:txBody>
                    <a:bodyPr/>
                    <a:lstStyle/>
                    <a:p>
                      <a:pPr algn="ctr"/>
                      <a:r>
                        <a:rPr lang="en-US" altLang="zh-TW" sz="2800" dirty="0" smtClean="0"/>
                        <a:t>g</a:t>
                      </a:r>
                      <a:r>
                        <a:rPr lang="en-US" altLang="zh-TW" sz="2800" b="1" kern="1200" baseline="30000" dirty="0" smtClean="0">
                          <a:solidFill>
                            <a:schemeClr val="lt1"/>
                          </a:solidFill>
                          <a:latin typeface="+mn-lt"/>
                          <a:ea typeface="+mn-ea"/>
                          <a:cs typeface="+mn-cs"/>
                        </a:rPr>
                        <a:t>4</a:t>
                      </a:r>
                      <a:endParaRPr lang="zh-TW" altLang="en-US" sz="2800" b="1" kern="1200" baseline="30000" dirty="0">
                        <a:solidFill>
                          <a:schemeClr val="lt1"/>
                        </a:solidFill>
                        <a:latin typeface="+mn-lt"/>
                        <a:ea typeface="+mn-ea"/>
                        <a:cs typeface="+mn-cs"/>
                      </a:endParaRPr>
                    </a:p>
                  </a:txBody>
                  <a:tcPr/>
                </a:tc>
                <a:tc>
                  <a:txBody>
                    <a:bodyPr/>
                    <a:lstStyle/>
                    <a:p>
                      <a:pPr algn="ctr"/>
                      <a:r>
                        <a:rPr lang="en-US" altLang="zh-TW" sz="2800" dirty="0" smtClean="0"/>
                        <a:t>……</a:t>
                      </a:r>
                      <a:endParaRPr lang="zh-TW" altLang="en-US" sz="2800" dirty="0"/>
                    </a:p>
                  </a:txBody>
                  <a:tcPr/>
                </a:tc>
              </a:tr>
              <a:tr h="370840">
                <a:tc>
                  <a:txBody>
                    <a:bodyPr/>
                    <a:lstStyle/>
                    <a:p>
                      <a:r>
                        <a:rPr lang="en-US" altLang="zh-TW" sz="2800" dirty="0" smtClean="0"/>
                        <a:t>10.8</a:t>
                      </a:r>
                      <a:endParaRPr lang="zh-TW" altLang="en-US" sz="2800" dirty="0"/>
                    </a:p>
                  </a:txBody>
                  <a:tcPr/>
                </a:tc>
                <a:tc>
                  <a:txBody>
                    <a:bodyPr/>
                    <a:lstStyle/>
                    <a:p>
                      <a:r>
                        <a:rPr lang="en-US" altLang="zh-TW" sz="2800" dirty="0" smtClean="0"/>
                        <a:t>20.9</a:t>
                      </a:r>
                      <a:endParaRPr lang="zh-TW" altLang="en-US" sz="2800" dirty="0"/>
                    </a:p>
                  </a:txBody>
                  <a:tcPr/>
                </a:tc>
                <a:tc>
                  <a:txBody>
                    <a:bodyPr/>
                    <a:lstStyle/>
                    <a:p>
                      <a:r>
                        <a:rPr lang="en-US" altLang="zh-TW" sz="2800" dirty="0" smtClean="0"/>
                        <a:t>31.7</a:t>
                      </a:r>
                      <a:endParaRPr lang="zh-TW" altLang="en-US" sz="2800" dirty="0"/>
                    </a:p>
                  </a:txBody>
                  <a:tcPr/>
                </a:tc>
                <a:tc>
                  <a:txBody>
                    <a:bodyPr/>
                    <a:lstStyle/>
                    <a:p>
                      <a:r>
                        <a:rPr lang="en-US" altLang="zh-TW" sz="2800" dirty="0" smtClean="0"/>
                        <a:t>12.1</a:t>
                      </a:r>
                      <a:endParaRPr lang="zh-TW" altLang="en-US" sz="2800" dirty="0"/>
                    </a:p>
                  </a:txBody>
                  <a:tcPr/>
                </a:tc>
                <a:tc>
                  <a:txBody>
                    <a:bodyPr/>
                    <a:lstStyle/>
                    <a:p>
                      <a:r>
                        <a:rPr lang="en-US" altLang="zh-TW" sz="2800" dirty="0" smtClean="0"/>
                        <a:t>0.1</a:t>
                      </a:r>
                      <a:endParaRPr lang="zh-TW" altLang="en-US" sz="2800" dirty="0"/>
                    </a:p>
                  </a:txBody>
                  <a:tcPr/>
                </a:tc>
                <a:tc>
                  <a:txBody>
                    <a:bodyPr/>
                    <a:lstStyle/>
                    <a:p>
                      <a:r>
                        <a:rPr lang="en-US" altLang="zh-TW" sz="2800" dirty="0" smtClean="0"/>
                        <a:t>……</a:t>
                      </a:r>
                      <a:endParaRPr lang="zh-TW" altLang="en-US" sz="2800" dirty="0"/>
                    </a:p>
                  </a:txBody>
                  <a:tcPr/>
                </a:tc>
              </a:tr>
            </a:tbl>
          </a:graphicData>
        </a:graphic>
      </p:graphicFrame>
    </p:spTree>
    <p:extLst>
      <p:ext uri="{BB962C8B-B14F-4D97-AF65-F5344CB8AC3E}">
        <p14:creationId xmlns:p14="http://schemas.microsoft.com/office/powerpoint/2010/main" val="302167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106431" y="1570767"/>
            <a:ext cx="5583524" cy="3094096"/>
          </a:xfrm>
          <a:prstGeom prst="rect">
            <a:avLst/>
          </a:prstGeom>
        </p:spPr>
      </p:pic>
      <p:pic>
        <p:nvPicPr>
          <p:cNvPr id="7" name="圖片 6"/>
          <p:cNvPicPr>
            <a:picLocks noChangeAspect="1"/>
          </p:cNvPicPr>
          <p:nvPr/>
        </p:nvPicPr>
        <p:blipFill>
          <a:blip r:embed="rId3"/>
          <a:stretch>
            <a:fillRect/>
          </a:stretch>
        </p:blipFill>
        <p:spPr>
          <a:xfrm>
            <a:off x="2190165" y="4784319"/>
            <a:ext cx="5416056" cy="1700336"/>
          </a:xfrm>
          <a:prstGeom prst="rect">
            <a:avLst/>
          </a:prstGeom>
        </p:spPr>
      </p:pic>
      <p:sp>
        <p:nvSpPr>
          <p:cNvPr id="2" name="標題 1"/>
          <p:cNvSpPr>
            <a:spLocks noGrp="1"/>
          </p:cNvSpPr>
          <p:nvPr>
            <p:ph type="title"/>
          </p:nvPr>
        </p:nvSpPr>
        <p:spPr/>
        <p:txBody>
          <a:bodyPr/>
          <a:lstStyle/>
          <a:p>
            <a:r>
              <a:rPr lang="en-US" altLang="zh-TW" dirty="0" smtClean="0"/>
              <a:t>Larger gradient, larger steps?</a:t>
            </a:r>
            <a:endParaRPr lang="zh-TW" altLang="en-US" dirty="0"/>
          </a:p>
        </p:txBody>
      </p:sp>
      <mc:AlternateContent xmlns:mc="http://schemas.openxmlformats.org/markup-compatibility/2006" xmlns:a14="http://schemas.microsoft.com/office/drawing/2010/main">
        <mc:Choice Requires="a14">
          <p:sp>
            <p:nvSpPr>
              <p:cNvPr id="8" name="文字方塊 7"/>
              <p:cNvSpPr txBox="1"/>
              <p:nvPr/>
            </p:nvSpPr>
            <p:spPr>
              <a:xfrm>
                <a:off x="1093345" y="3917228"/>
                <a:ext cx="23702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𝑦</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093345" y="3917228"/>
                <a:ext cx="2370264" cy="369332"/>
              </a:xfrm>
              <a:prstGeom prst="rect">
                <a:avLst/>
              </a:prstGeom>
              <a:blipFill rotWithShape="0">
                <a:blip r:embed="rId4"/>
                <a:stretch>
                  <a:fillRect l="-2828" t="-1667" r="-1028"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1055495" y="5525625"/>
                <a:ext cx="2269339" cy="821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b="0" i="1" smtClean="0">
                              <a:latin typeface="Cambria Math" panose="02040503050406030204" pitchFamily="18" charset="0"/>
                            </a:rPr>
                          </m:ctrlPr>
                        </m:dPr>
                        <m:e>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𝑦</m:t>
                              </m:r>
                            </m:num>
                            <m:den>
                              <m:r>
                                <a:rPr lang="zh-TW" altLang="en-US" sz="2400" b="0" i="1" smtClean="0">
                                  <a:latin typeface="Cambria Math" panose="02040503050406030204" pitchFamily="18" charset="0"/>
                                </a:rPr>
                                <m:t>𝜕</m:t>
                              </m:r>
                              <m:r>
                                <a:rPr lang="en-US" altLang="zh-TW" sz="2400" b="0" i="1" smtClean="0">
                                  <a:latin typeface="Cambria Math" panose="02040503050406030204" pitchFamily="18" charset="0"/>
                                </a:rPr>
                                <m:t>𝑥</m:t>
                              </m:r>
                            </m:den>
                          </m:f>
                        </m:e>
                      </m:d>
                      <m:r>
                        <a:rPr lang="en-US" altLang="zh-TW" sz="2400" b="0" i="1" smtClean="0">
                          <a:latin typeface="Cambria Math" panose="02040503050406030204" pitchFamily="18" charset="0"/>
                        </a:rPr>
                        <m:t>=</m:t>
                      </m:r>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i="1">
                          <a:latin typeface="Cambria Math" panose="02040503050406030204" pitchFamily="18" charset="0"/>
                        </a:rPr>
                        <m:t>|</m:t>
                      </m:r>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055495" y="5525625"/>
                <a:ext cx="2269339" cy="821763"/>
              </a:xfrm>
              <a:prstGeom prst="rect">
                <a:avLst/>
              </a:prstGeom>
              <a:blipFill rotWithShape="0">
                <a:blip r:embed="rId5"/>
                <a:stretch>
                  <a:fillRect/>
                </a:stretch>
              </a:blipFill>
            </p:spPr>
            <p:txBody>
              <a:bodyPr/>
              <a:lstStyle/>
              <a:p>
                <a:r>
                  <a:rPr lang="zh-TW" altLang="en-US">
                    <a:noFill/>
                  </a:rPr>
                  <a:t> </a:t>
                </a:r>
              </a:p>
            </p:txBody>
          </p:sp>
        </mc:Fallback>
      </mc:AlternateContent>
      <p:cxnSp>
        <p:nvCxnSpPr>
          <p:cNvPr id="11" name="直線單箭頭接點 10"/>
          <p:cNvCxnSpPr/>
          <p:nvPr/>
        </p:nvCxnSpPr>
        <p:spPr>
          <a:xfrm>
            <a:off x="2252373" y="1482473"/>
            <a:ext cx="797861" cy="14354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3057945" y="2943678"/>
            <a:ext cx="598554" cy="8391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3692269" y="3797772"/>
            <a:ext cx="326687" cy="304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橢圓 18"/>
          <p:cNvSpPr/>
          <p:nvPr/>
        </p:nvSpPr>
        <p:spPr>
          <a:xfrm>
            <a:off x="6672334" y="3071150"/>
            <a:ext cx="164892" cy="164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3" name="文字方塊 22"/>
              <p:cNvSpPr txBox="1"/>
              <p:nvPr/>
            </p:nvSpPr>
            <p:spPr>
              <a:xfrm>
                <a:off x="6777252" y="3159534"/>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m:oMathPara>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777252" y="3159534"/>
                <a:ext cx="372025" cy="369332"/>
              </a:xfrm>
              <a:prstGeom prst="rect">
                <a:avLst/>
              </a:prstGeom>
              <a:blipFill rotWithShape="0">
                <a:blip r:embed="rId7"/>
                <a:stretch>
                  <a:fillRect l="-11475" r="-819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4839333" y="2279300"/>
                <a:ext cx="1925798" cy="7012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0" smtClean="0">
                          <a:latin typeface="Cambria Math" panose="02040503050406030204" pitchFamily="18" charset="0"/>
                        </a:rPr>
                        <m:t>+</m:t>
                      </m:r>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𝑏</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den>
                      </m:f>
                      <m:r>
                        <a:rPr lang="en-US" altLang="zh-TW" sz="2400" b="0" i="1" smtClean="0">
                          <a:latin typeface="Cambria Math" panose="02040503050406030204" pitchFamily="18" charset="0"/>
                        </a:rPr>
                        <m:t>|</m:t>
                      </m:r>
                    </m:oMath>
                  </m:oMathPara>
                </a14:m>
                <a:endParaRPr lang="zh-TW" altLang="en-US"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4839333" y="2279300"/>
                <a:ext cx="1925798" cy="701282"/>
              </a:xfrm>
              <a:prstGeom prst="rect">
                <a:avLst/>
              </a:prstGeom>
              <a:blipFill rotWithShape="0">
                <a:blip r:embed="rId8"/>
                <a:stretch>
                  <a:fillRect/>
                </a:stretch>
              </a:blipFill>
            </p:spPr>
            <p:txBody>
              <a:bodyPr/>
              <a:lstStyle/>
              <a:p>
                <a:r>
                  <a:rPr lang="zh-TW" altLang="en-US">
                    <a:noFill/>
                  </a:rPr>
                  <a:t> </a:t>
                </a:r>
              </a:p>
            </p:txBody>
          </p:sp>
        </mc:Fallback>
      </mc:AlternateContent>
      <p:cxnSp>
        <p:nvCxnSpPr>
          <p:cNvPr id="26" name="直線單箭頭接點 25"/>
          <p:cNvCxnSpPr/>
          <p:nvPr/>
        </p:nvCxnSpPr>
        <p:spPr>
          <a:xfrm>
            <a:off x="4885181" y="3153596"/>
            <a:ext cx="1757173"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6747298" y="5488921"/>
            <a:ext cx="164892" cy="164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0" name="文字方塊 29"/>
              <p:cNvSpPr txBox="1"/>
              <p:nvPr/>
            </p:nvSpPr>
            <p:spPr>
              <a:xfrm>
                <a:off x="6852216" y="5577305"/>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6852216" y="5577305"/>
                <a:ext cx="372025" cy="369332"/>
              </a:xfrm>
              <a:prstGeom prst="rect">
                <a:avLst/>
              </a:prstGeom>
              <a:blipFill rotWithShape="0">
                <a:blip r:embed="rId9"/>
                <a:stretch>
                  <a:fillRect l="-9836" r="-81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4961267" y="5033902"/>
                <a:ext cx="14560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i="1">
                          <a:latin typeface="Cambria Math" panose="02040503050406030204" pitchFamily="18" charset="0"/>
                        </a:rPr>
                        <m:t>|</m:t>
                      </m:r>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961267" y="5033902"/>
                <a:ext cx="1456040" cy="369332"/>
              </a:xfrm>
              <a:prstGeom prst="rect">
                <a:avLst/>
              </a:prstGeom>
              <a:blipFill rotWithShape="0">
                <a:blip r:embed="rId10"/>
                <a:stretch>
                  <a:fillRect l="-7113" r="-6695" b="-35000"/>
                </a:stretch>
              </a:blipFill>
            </p:spPr>
            <p:txBody>
              <a:bodyPr/>
              <a:lstStyle/>
              <a:p>
                <a:r>
                  <a:rPr lang="zh-TW" altLang="en-US">
                    <a:noFill/>
                  </a:rPr>
                  <a:t> </a:t>
                </a:r>
              </a:p>
            </p:txBody>
          </p:sp>
        </mc:Fallback>
      </mc:AlternateContent>
      <p:cxnSp>
        <p:nvCxnSpPr>
          <p:cNvPr id="32" name="直線單箭頭接點 31"/>
          <p:cNvCxnSpPr>
            <a:stCxn id="29" idx="1"/>
            <a:endCxn id="31" idx="3"/>
          </p:cNvCxnSpPr>
          <p:nvPr/>
        </p:nvCxnSpPr>
        <p:spPr>
          <a:xfrm flipH="1" flipV="1">
            <a:off x="6417307" y="5218568"/>
            <a:ext cx="354139" cy="2945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4898193" y="1840332"/>
            <a:ext cx="1353579" cy="461665"/>
          </a:xfrm>
          <a:prstGeom prst="rect">
            <a:avLst/>
          </a:prstGeom>
          <a:noFill/>
        </p:spPr>
        <p:txBody>
          <a:bodyPr wrap="square" rtlCol="0">
            <a:spAutoFit/>
          </a:bodyPr>
          <a:lstStyle/>
          <a:p>
            <a:r>
              <a:rPr lang="en-US" altLang="zh-TW" sz="2400" dirty="0" smtClean="0">
                <a:solidFill>
                  <a:srgbClr val="FF0000"/>
                </a:solidFill>
              </a:rPr>
              <a:t>Best step:</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28" name="文字方塊 27"/>
              <p:cNvSpPr txBox="1"/>
              <p:nvPr/>
            </p:nvSpPr>
            <p:spPr>
              <a:xfrm>
                <a:off x="4137068" y="3653002"/>
                <a:ext cx="698396" cy="701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m:t>
                      </m:r>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𝑏</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den>
                      </m:f>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4137068" y="3653002"/>
                <a:ext cx="698396" cy="701282"/>
              </a:xfrm>
              <a:prstGeom prst="rect">
                <a:avLst/>
              </a:prstGeom>
              <a:blipFill rotWithShape="0">
                <a:blip r:embed="rId11"/>
                <a:stretch>
                  <a:fillRect/>
                </a:stretch>
              </a:blipFill>
            </p:spPr>
            <p:txBody>
              <a:bodyPr/>
              <a:lstStyle/>
              <a:p>
                <a:r>
                  <a:rPr lang="zh-TW" altLang="en-US">
                    <a:noFill/>
                  </a:rPr>
                  <a:t> </a:t>
                </a:r>
              </a:p>
            </p:txBody>
          </p:sp>
        </mc:Fallback>
      </mc:AlternateContent>
      <p:sp>
        <p:nvSpPr>
          <p:cNvPr id="33" name="橢圓 32"/>
          <p:cNvSpPr/>
          <p:nvPr/>
        </p:nvSpPr>
        <p:spPr>
          <a:xfrm>
            <a:off x="4796375" y="4457325"/>
            <a:ext cx="164892" cy="1648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矩形 36"/>
              <p:cNvSpPr/>
              <p:nvPr/>
            </p:nvSpPr>
            <p:spPr>
              <a:xfrm>
                <a:off x="7458101" y="2233069"/>
                <a:ext cx="1709635" cy="793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|2</m:t>
                          </m:r>
                          <m:r>
                            <a:rPr lang="en-US" altLang="zh-TW" sz="2400" i="1">
                              <a:latin typeface="Cambria Math" panose="02040503050406030204" pitchFamily="18" charset="0"/>
                            </a:rPr>
                            <m:t>𝑎</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r>
                            <m:rPr>
                              <m:nor/>
                            </m:rPr>
                            <a:rPr lang="zh-TW" altLang="en-US" sz="2400" dirty="0"/>
                            <m:t> </m:t>
                          </m:r>
                        </m:num>
                        <m:den>
                          <m:r>
                            <a:rPr lang="en-US" altLang="zh-TW" sz="2400" i="1">
                              <a:latin typeface="Cambria Math" panose="02040503050406030204" pitchFamily="18" charset="0"/>
                            </a:rPr>
                            <m:t>2</m:t>
                          </m:r>
                          <m:r>
                            <a:rPr lang="en-US" altLang="zh-TW" sz="2400" i="1">
                              <a:latin typeface="Cambria Math" panose="02040503050406030204" pitchFamily="18" charset="0"/>
                            </a:rPr>
                            <m:t>𝑎</m:t>
                          </m:r>
                        </m:den>
                      </m:f>
                    </m:oMath>
                  </m:oMathPara>
                </a14:m>
                <a:endParaRPr lang="zh-TW" altLang="en-US" sz="2400" dirty="0"/>
              </a:p>
            </p:txBody>
          </p:sp>
        </mc:Choice>
        <mc:Fallback xmlns="">
          <p:sp>
            <p:nvSpPr>
              <p:cNvPr id="37" name="矩形 36"/>
              <p:cNvSpPr>
                <a:spLocks noRot="1" noChangeAspect="1" noMove="1" noResize="1" noEditPoints="1" noAdjustHandles="1" noChangeArrowheads="1" noChangeShapeType="1" noTextEdit="1"/>
              </p:cNvSpPr>
              <p:nvPr/>
            </p:nvSpPr>
            <p:spPr>
              <a:xfrm>
                <a:off x="7458101" y="2233069"/>
                <a:ext cx="1709635" cy="793743"/>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38" name="直線單箭頭接點 37"/>
          <p:cNvCxnSpPr/>
          <p:nvPr/>
        </p:nvCxnSpPr>
        <p:spPr>
          <a:xfrm>
            <a:off x="6499951" y="2671547"/>
            <a:ext cx="988286"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3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animBg="1"/>
      <p:bldP spid="23" grpId="0"/>
      <p:bldP spid="24" grpId="0"/>
      <p:bldP spid="29" grpId="0" animBg="1"/>
      <p:bldP spid="30" grpId="0"/>
      <p:bldP spid="31" grpId="0"/>
      <p:bldP spid="36" grpId="0"/>
      <p:bldP spid="28" grpId="0"/>
      <p:bldP spid="33" grpId="0" animBg="1"/>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2198949" y="3668181"/>
            <a:ext cx="5416056" cy="1700336"/>
          </a:xfrm>
          <a:prstGeom prst="rect">
            <a:avLst/>
          </a:prstGeom>
        </p:spPr>
      </p:pic>
      <p:sp>
        <p:nvSpPr>
          <p:cNvPr id="2" name="標題 1"/>
          <p:cNvSpPr>
            <a:spLocks noGrp="1"/>
          </p:cNvSpPr>
          <p:nvPr>
            <p:ph type="title"/>
          </p:nvPr>
        </p:nvSpPr>
        <p:spPr/>
        <p:txBody>
          <a:bodyPr/>
          <a:lstStyle/>
          <a:p>
            <a:r>
              <a:rPr lang="en-US" altLang="zh-TW" dirty="0" smtClean="0"/>
              <a:t>Second Derivative</a:t>
            </a:r>
            <a:endParaRPr lang="zh-TW" altLang="en-US" dirty="0"/>
          </a:p>
        </p:txBody>
      </p:sp>
      <p:pic>
        <p:nvPicPr>
          <p:cNvPr id="3" name="圖片 2"/>
          <p:cNvPicPr>
            <a:picLocks noChangeAspect="1"/>
          </p:cNvPicPr>
          <p:nvPr/>
        </p:nvPicPr>
        <p:blipFill>
          <a:blip r:embed="rId4"/>
          <a:stretch>
            <a:fillRect/>
          </a:stretch>
        </p:blipFill>
        <p:spPr>
          <a:xfrm>
            <a:off x="2106431" y="1570767"/>
            <a:ext cx="5583524" cy="1973089"/>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628650" y="2987492"/>
                <a:ext cx="23702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𝑦</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28650" y="2987492"/>
                <a:ext cx="2370264" cy="369332"/>
              </a:xfrm>
              <a:prstGeom prst="rect">
                <a:avLst/>
              </a:prstGeom>
              <a:blipFill rotWithShape="0">
                <a:blip r:embed="rId5"/>
                <a:stretch>
                  <a:fillRect l="-2828" r="-1028"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1064279" y="4409487"/>
                <a:ext cx="2269339" cy="821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b="0" i="1" smtClean="0">
                              <a:latin typeface="Cambria Math" panose="02040503050406030204" pitchFamily="18" charset="0"/>
                            </a:rPr>
                          </m:ctrlPr>
                        </m:dPr>
                        <m:e>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𝑦</m:t>
                              </m:r>
                            </m:num>
                            <m:den>
                              <m:r>
                                <a:rPr lang="zh-TW" altLang="en-US" sz="2400" b="0" i="1" smtClean="0">
                                  <a:latin typeface="Cambria Math" panose="02040503050406030204" pitchFamily="18" charset="0"/>
                                </a:rPr>
                                <m:t>𝜕</m:t>
                              </m:r>
                              <m:r>
                                <a:rPr lang="en-US" altLang="zh-TW" sz="2400" b="0" i="1" smtClean="0">
                                  <a:latin typeface="Cambria Math" panose="02040503050406030204" pitchFamily="18" charset="0"/>
                                </a:rPr>
                                <m:t>𝑥</m:t>
                              </m:r>
                            </m:den>
                          </m:f>
                        </m:e>
                      </m:d>
                      <m:r>
                        <a:rPr lang="en-US" altLang="zh-TW" sz="2400" b="0" i="1" smtClean="0">
                          <a:latin typeface="Cambria Math" panose="02040503050406030204" pitchFamily="18" charset="0"/>
                        </a:rPr>
                        <m:t>=</m:t>
                      </m:r>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i="1">
                          <a:latin typeface="Cambria Math" panose="02040503050406030204" pitchFamily="18" charset="0"/>
                        </a:rPr>
                        <m:t>|</m:t>
                      </m:r>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064279" y="4409487"/>
                <a:ext cx="2269339" cy="821763"/>
              </a:xfrm>
              <a:prstGeom prst="rect">
                <a:avLst/>
              </a:prstGeom>
              <a:blipFill rotWithShape="0">
                <a:blip r:embed="rId6"/>
                <a:stretch>
                  <a:fillRect/>
                </a:stretch>
              </a:blipFill>
            </p:spPr>
            <p:txBody>
              <a:bodyPr/>
              <a:lstStyle/>
              <a:p>
                <a:r>
                  <a:rPr lang="zh-TW" altLang="en-US">
                    <a:noFill/>
                  </a:rPr>
                  <a:t> </a:t>
                </a:r>
              </a:p>
            </p:txBody>
          </p:sp>
        </mc:Fallback>
      </mc:AlternateContent>
      <p:sp>
        <p:nvSpPr>
          <p:cNvPr id="19" name="橢圓 18"/>
          <p:cNvSpPr/>
          <p:nvPr/>
        </p:nvSpPr>
        <p:spPr>
          <a:xfrm>
            <a:off x="6725529" y="2443106"/>
            <a:ext cx="164892" cy="164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0" name="文字方塊 19"/>
              <p:cNvSpPr txBox="1"/>
              <p:nvPr/>
            </p:nvSpPr>
            <p:spPr>
              <a:xfrm>
                <a:off x="4081841" y="2644931"/>
                <a:ext cx="698396" cy="701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m:t>
                      </m:r>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𝑏</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den>
                      </m:f>
                    </m:oMath>
                  </m:oMathPara>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4081841" y="2644931"/>
                <a:ext cx="698396" cy="701282"/>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6785477" y="2516500"/>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m:oMathPara>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785477" y="2516500"/>
                <a:ext cx="372025" cy="369332"/>
              </a:xfrm>
              <a:prstGeom prst="rect">
                <a:avLst/>
              </a:prstGeom>
              <a:blipFill rotWithShape="0">
                <a:blip r:embed="rId8"/>
                <a:stretch>
                  <a:fillRect l="-9836" r="-81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4847558" y="1636266"/>
                <a:ext cx="1925798" cy="7012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0" smtClean="0">
                          <a:latin typeface="Cambria Math" panose="02040503050406030204" pitchFamily="18" charset="0"/>
                        </a:rPr>
                        <m:t>+</m:t>
                      </m:r>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𝑏</m:t>
                          </m:r>
                        </m:num>
                        <m:den>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den>
                      </m:f>
                      <m:r>
                        <a:rPr lang="en-US" altLang="zh-TW" sz="2400" b="0" i="1" smtClean="0">
                          <a:latin typeface="Cambria Math" panose="02040503050406030204" pitchFamily="18" charset="0"/>
                        </a:rPr>
                        <m:t>|</m:t>
                      </m:r>
                    </m:oMath>
                  </m:oMathPara>
                </a14:m>
                <a:endParaRPr lang="zh-TW" altLang="en-US"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4847558" y="1636266"/>
                <a:ext cx="1925798" cy="701282"/>
              </a:xfrm>
              <a:prstGeom prst="rect">
                <a:avLst/>
              </a:prstGeom>
              <a:blipFill rotWithShape="0">
                <a:blip r:embed="rId9"/>
                <a:stretch>
                  <a:fillRect/>
                </a:stretch>
              </a:blipFill>
            </p:spPr>
            <p:txBody>
              <a:bodyPr/>
              <a:lstStyle/>
              <a:p>
                <a:r>
                  <a:rPr lang="zh-TW" altLang="en-US">
                    <a:noFill/>
                  </a:rPr>
                  <a:t> </a:t>
                </a:r>
              </a:p>
            </p:txBody>
          </p:sp>
        </mc:Fallback>
      </mc:AlternateContent>
      <p:cxnSp>
        <p:nvCxnSpPr>
          <p:cNvPr id="26" name="直線單箭頭接點 25"/>
          <p:cNvCxnSpPr/>
          <p:nvPr/>
        </p:nvCxnSpPr>
        <p:spPr>
          <a:xfrm>
            <a:off x="4893406" y="2510562"/>
            <a:ext cx="1757173"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6756082" y="4372783"/>
            <a:ext cx="164892" cy="164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0" name="文字方塊 29"/>
              <p:cNvSpPr txBox="1"/>
              <p:nvPr/>
            </p:nvSpPr>
            <p:spPr>
              <a:xfrm>
                <a:off x="6861000" y="4461167"/>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6861000" y="4461167"/>
                <a:ext cx="372025" cy="369332"/>
              </a:xfrm>
              <a:prstGeom prst="rect">
                <a:avLst/>
              </a:prstGeom>
              <a:blipFill rotWithShape="0">
                <a:blip r:embed="rId10"/>
                <a:stretch>
                  <a:fillRect l="-9677" r="-6452"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4987991" y="4113093"/>
                <a:ext cx="14560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i="1">
                          <a:latin typeface="Cambria Math" panose="02040503050406030204" pitchFamily="18" charset="0"/>
                        </a:rPr>
                        <m:t>|</m:t>
                      </m:r>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987991" y="4113093"/>
                <a:ext cx="1456040" cy="369332"/>
              </a:xfrm>
              <a:prstGeom prst="rect">
                <a:avLst/>
              </a:prstGeom>
              <a:blipFill rotWithShape="0">
                <a:blip r:embed="rId11"/>
                <a:stretch>
                  <a:fillRect l="-6695" r="-7113" b="-35000"/>
                </a:stretch>
              </a:blipFill>
            </p:spPr>
            <p:txBody>
              <a:bodyPr/>
              <a:lstStyle/>
              <a:p>
                <a:r>
                  <a:rPr lang="zh-TW" altLang="en-US">
                    <a:noFill/>
                  </a:rPr>
                  <a:t> </a:t>
                </a:r>
              </a:p>
            </p:txBody>
          </p:sp>
        </mc:Fallback>
      </mc:AlternateContent>
      <p:cxnSp>
        <p:nvCxnSpPr>
          <p:cNvPr id="32" name="直線單箭頭接點 31"/>
          <p:cNvCxnSpPr/>
          <p:nvPr/>
        </p:nvCxnSpPr>
        <p:spPr>
          <a:xfrm flipH="1" flipV="1">
            <a:off x="6398826" y="4405212"/>
            <a:ext cx="386031" cy="375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4906418" y="1197298"/>
            <a:ext cx="1353579" cy="461665"/>
          </a:xfrm>
          <a:prstGeom prst="rect">
            <a:avLst/>
          </a:prstGeom>
          <a:noFill/>
        </p:spPr>
        <p:txBody>
          <a:bodyPr wrap="square" rtlCol="0">
            <a:spAutoFit/>
          </a:bodyPr>
          <a:lstStyle/>
          <a:p>
            <a:r>
              <a:rPr lang="en-US" altLang="zh-TW" sz="2400" dirty="0" smtClean="0">
                <a:solidFill>
                  <a:srgbClr val="FF0000"/>
                </a:solidFill>
              </a:rPr>
              <a:t>Best step:</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25" name="文字方塊 24"/>
              <p:cNvSpPr txBox="1"/>
              <p:nvPr/>
            </p:nvSpPr>
            <p:spPr>
              <a:xfrm>
                <a:off x="2003638" y="5680015"/>
                <a:ext cx="1322798" cy="741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𝑦</m:t>
                          </m:r>
                        </m:num>
                        <m:den>
                          <m:r>
                            <a:rPr lang="zh-TW" altLang="en-US"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den>
                      </m:f>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003638" y="5680015"/>
                <a:ext cx="1322798" cy="741165"/>
              </a:xfrm>
              <a:prstGeom prst="rect">
                <a:avLst/>
              </a:prstGeom>
              <a:blipFill rotWithShape="0">
                <a:blip r:embed="rId12"/>
                <a:stretch>
                  <a:fillRect/>
                </a:stretch>
              </a:blipFill>
            </p:spPr>
            <p:txBody>
              <a:bodyPr/>
              <a:lstStyle/>
              <a:p>
                <a:r>
                  <a:rPr lang="zh-TW" altLang="en-US">
                    <a:noFill/>
                  </a:rPr>
                  <a:t> </a:t>
                </a:r>
              </a:p>
            </p:txBody>
          </p:sp>
        </mc:Fallback>
      </mc:AlternateContent>
      <p:sp>
        <p:nvSpPr>
          <p:cNvPr id="27" name="橢圓 26"/>
          <p:cNvSpPr/>
          <p:nvPr/>
        </p:nvSpPr>
        <p:spPr>
          <a:xfrm>
            <a:off x="4809238" y="3376193"/>
            <a:ext cx="164892" cy="1648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nvGrpSpPr>
          <p:cNvPr id="5" name="群組 4"/>
          <p:cNvGrpSpPr/>
          <p:nvPr/>
        </p:nvGrpSpPr>
        <p:grpSpPr>
          <a:xfrm>
            <a:off x="3677551" y="5610681"/>
            <a:ext cx="4837799" cy="989733"/>
            <a:chOff x="4125436" y="5610681"/>
            <a:chExt cx="4837799" cy="989733"/>
          </a:xfrm>
        </p:grpSpPr>
        <p:sp>
          <p:nvSpPr>
            <p:cNvPr id="28" name="文字方塊 27"/>
            <p:cNvSpPr txBox="1"/>
            <p:nvPr/>
          </p:nvSpPr>
          <p:spPr>
            <a:xfrm>
              <a:off x="4125436" y="5850652"/>
              <a:ext cx="3293112" cy="461665"/>
            </a:xfrm>
            <a:prstGeom prst="rect">
              <a:avLst/>
            </a:prstGeom>
            <a:noFill/>
          </p:spPr>
          <p:txBody>
            <a:bodyPr wrap="square" rtlCol="0">
              <a:spAutoFit/>
            </a:bodyPr>
            <a:lstStyle/>
            <a:p>
              <a:r>
                <a:rPr lang="en-US" altLang="zh-TW" sz="2400" dirty="0" smtClean="0">
                  <a:solidFill>
                    <a:srgbClr val="FF0000"/>
                  </a:solidFill>
                </a:rPr>
                <a:t>The </a:t>
              </a:r>
              <a:r>
                <a:rPr lang="en-US" altLang="zh-TW" sz="2400" dirty="0">
                  <a:solidFill>
                    <a:srgbClr val="FF0000"/>
                  </a:solidFill>
                </a:rPr>
                <a:t>b</a:t>
              </a:r>
              <a:r>
                <a:rPr lang="en-US" altLang="zh-TW" sz="2400" dirty="0" smtClean="0">
                  <a:solidFill>
                    <a:srgbClr val="FF0000"/>
                  </a:solidFill>
                </a:rPr>
                <a:t>est step is</a:t>
              </a:r>
              <a:endParaRPr lang="zh-TW" altLang="en-US" sz="2400" dirty="0">
                <a:solidFill>
                  <a:srgbClr val="FF0000"/>
                </a:solidFill>
              </a:endParaRPr>
            </a:p>
          </p:txBody>
        </p:sp>
        <p:grpSp>
          <p:nvGrpSpPr>
            <p:cNvPr id="15" name="群組 14"/>
            <p:cNvGrpSpPr/>
            <p:nvPr/>
          </p:nvGrpSpPr>
          <p:grpSpPr>
            <a:xfrm>
              <a:off x="6066292" y="5610681"/>
              <a:ext cx="2896943" cy="989733"/>
              <a:chOff x="6066292" y="5610681"/>
              <a:chExt cx="2896943" cy="989733"/>
            </a:xfrm>
          </p:grpSpPr>
          <p:sp>
            <p:nvSpPr>
              <p:cNvPr id="13" name="矩形 12"/>
              <p:cNvSpPr/>
              <p:nvPr/>
            </p:nvSpPr>
            <p:spPr>
              <a:xfrm>
                <a:off x="6245007" y="5610681"/>
                <a:ext cx="2584200" cy="989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0" name="群組 9"/>
              <p:cNvGrpSpPr/>
              <p:nvPr/>
            </p:nvGrpSpPr>
            <p:grpSpPr>
              <a:xfrm>
                <a:off x="6066292" y="5610681"/>
                <a:ext cx="2896943" cy="989733"/>
                <a:chOff x="6135564" y="5633435"/>
                <a:chExt cx="2896943" cy="989733"/>
              </a:xfrm>
            </p:grpSpPr>
            <p:sp>
              <p:nvSpPr>
                <p:cNvPr id="34" name="文字方塊 33"/>
                <p:cNvSpPr txBox="1"/>
                <p:nvPr/>
              </p:nvSpPr>
              <p:spPr>
                <a:xfrm>
                  <a:off x="6456919" y="5633435"/>
                  <a:ext cx="2296454" cy="461665"/>
                </a:xfrm>
                <a:prstGeom prst="rect">
                  <a:avLst/>
                </a:prstGeom>
                <a:noFill/>
              </p:spPr>
              <p:txBody>
                <a:bodyPr wrap="square" rtlCol="0">
                  <a:spAutoFit/>
                </a:bodyPr>
                <a:lstStyle/>
                <a:p>
                  <a:pPr algn="ctr"/>
                  <a:r>
                    <a:rPr lang="en-US" altLang="zh-TW" sz="2400" dirty="0" smtClean="0"/>
                    <a:t>|First derivative|</a:t>
                  </a:r>
                  <a:endParaRPr lang="zh-TW" altLang="en-US" sz="2400" dirty="0"/>
                </a:p>
              </p:txBody>
            </p:sp>
            <p:cxnSp>
              <p:nvCxnSpPr>
                <p:cNvPr id="6" name="直線接點 5"/>
                <p:cNvCxnSpPr/>
                <p:nvPr/>
              </p:nvCxnSpPr>
              <p:spPr>
                <a:xfrm>
                  <a:off x="6398826" y="6113376"/>
                  <a:ext cx="23704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6135564" y="6161503"/>
                  <a:ext cx="2896943" cy="461665"/>
                </a:xfrm>
                <a:prstGeom prst="rect">
                  <a:avLst/>
                </a:prstGeom>
                <a:noFill/>
              </p:spPr>
              <p:txBody>
                <a:bodyPr wrap="square" rtlCol="0">
                  <a:spAutoFit/>
                </a:bodyPr>
                <a:lstStyle/>
                <a:p>
                  <a:pPr algn="ctr"/>
                  <a:r>
                    <a:rPr lang="en-US" altLang="zh-TW" sz="2400" dirty="0" smtClean="0"/>
                    <a:t>Second derivative</a:t>
                  </a:r>
                  <a:endParaRPr lang="zh-TW" altLang="en-US" sz="2400" dirty="0"/>
                </a:p>
              </p:txBody>
            </p:sp>
          </p:grpSp>
        </p:grpSp>
      </p:grpSp>
      <mc:AlternateContent xmlns:mc="http://schemas.openxmlformats.org/markup-compatibility/2006" xmlns:a14="http://schemas.microsoft.com/office/drawing/2010/main">
        <mc:Choice Requires="a14">
          <p:sp>
            <p:nvSpPr>
              <p:cNvPr id="4" name="矩形 3"/>
              <p:cNvSpPr/>
              <p:nvPr/>
            </p:nvSpPr>
            <p:spPr>
              <a:xfrm>
                <a:off x="7514763" y="1596250"/>
                <a:ext cx="1709635" cy="793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|2</m:t>
                          </m:r>
                          <m:r>
                            <a:rPr lang="en-US" altLang="zh-TW" sz="2400" i="1">
                              <a:latin typeface="Cambria Math" panose="02040503050406030204" pitchFamily="18" charset="0"/>
                            </a:rPr>
                            <m:t>𝑎</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r>
                            <m:rPr>
                              <m:nor/>
                            </m:rPr>
                            <a:rPr lang="zh-TW" altLang="en-US" sz="2400" dirty="0"/>
                            <m:t> </m:t>
                          </m:r>
                        </m:num>
                        <m:den>
                          <m:r>
                            <a:rPr lang="en-US" altLang="zh-TW" sz="2400" i="1">
                              <a:latin typeface="Cambria Math" panose="02040503050406030204" pitchFamily="18" charset="0"/>
                            </a:rPr>
                            <m:t>2</m:t>
                          </m:r>
                          <m:r>
                            <a:rPr lang="en-US" altLang="zh-TW" sz="2400" i="1">
                              <a:latin typeface="Cambria Math" panose="02040503050406030204" pitchFamily="18" charset="0"/>
                            </a:rPr>
                            <m:t>𝑎</m:t>
                          </m:r>
                        </m:den>
                      </m:f>
                    </m:oMath>
                  </m:oMathPara>
                </a14:m>
                <a:endParaRPr lang="zh-TW"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7514763" y="1596250"/>
                <a:ext cx="1709635" cy="793743"/>
              </a:xfrm>
              <a:prstGeom prst="rect">
                <a:avLst/>
              </a:prstGeom>
              <a:blipFill rotWithShape="0">
                <a:blip r:embed="rId13"/>
                <a:stretch>
                  <a:fillRect/>
                </a:stretch>
              </a:blipFill>
            </p:spPr>
            <p:txBody>
              <a:bodyPr/>
              <a:lstStyle/>
              <a:p>
                <a:r>
                  <a:rPr lang="zh-TW" altLang="en-US">
                    <a:noFill/>
                  </a:rPr>
                  <a:t> </a:t>
                </a:r>
              </a:p>
            </p:txBody>
          </p:sp>
        </mc:Fallback>
      </mc:AlternateContent>
      <p:cxnSp>
        <p:nvCxnSpPr>
          <p:cNvPr id="12" name="直線單箭頭接點 11"/>
          <p:cNvCxnSpPr/>
          <p:nvPr/>
        </p:nvCxnSpPr>
        <p:spPr>
          <a:xfrm>
            <a:off x="6526477" y="2047239"/>
            <a:ext cx="108852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145187" y="2084288"/>
            <a:ext cx="447885" cy="305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584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a:blip r:embed="rId3"/>
          <a:stretch>
            <a:fillRect/>
          </a:stretch>
        </p:blipFill>
        <p:spPr>
          <a:xfrm>
            <a:off x="5624075" y="3913113"/>
            <a:ext cx="2960678" cy="2645153"/>
          </a:xfrm>
          <a:prstGeom prst="rect">
            <a:avLst/>
          </a:prstGeom>
        </p:spPr>
      </p:pic>
      <p:sp>
        <p:nvSpPr>
          <p:cNvPr id="2" name="標題 1"/>
          <p:cNvSpPr>
            <a:spLocks noGrp="1"/>
          </p:cNvSpPr>
          <p:nvPr>
            <p:ph type="title"/>
          </p:nvPr>
        </p:nvSpPr>
        <p:spPr/>
        <p:txBody>
          <a:bodyPr/>
          <a:lstStyle/>
          <a:p>
            <a:r>
              <a:rPr lang="en-US" altLang="zh-TW" dirty="0" smtClean="0"/>
              <a:t>More than one parameters</a:t>
            </a:r>
            <a:endParaRPr lang="zh-TW" altLang="en-US" dirty="0"/>
          </a:p>
        </p:txBody>
      </p:sp>
      <p:grpSp>
        <p:nvGrpSpPr>
          <p:cNvPr id="5" name="群組 4"/>
          <p:cNvGrpSpPr/>
          <p:nvPr/>
        </p:nvGrpSpPr>
        <p:grpSpPr>
          <a:xfrm>
            <a:off x="38896" y="2440581"/>
            <a:ext cx="5558825" cy="4289424"/>
            <a:chOff x="773413" y="2230720"/>
            <a:chExt cx="5558825" cy="4289424"/>
          </a:xfrm>
        </p:grpSpPr>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13" y="2230720"/>
              <a:ext cx="5558825" cy="4169118"/>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3552825" y="615081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552825" y="6150812"/>
                  <a:ext cx="421847" cy="369332"/>
                </a:xfrm>
                <a:prstGeom prst="rect">
                  <a:avLst/>
                </a:prstGeom>
                <a:blipFill rotWithShape="0">
                  <a:blip r:embed="rId5"/>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cxnSp>
        <p:nvCxnSpPr>
          <p:cNvPr id="10" name="直線接點 9"/>
          <p:cNvCxnSpPr/>
          <p:nvPr/>
        </p:nvCxnSpPr>
        <p:spPr>
          <a:xfrm flipH="1">
            <a:off x="537773" y="4514462"/>
            <a:ext cx="4693798"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891713" y="2623281"/>
            <a:ext cx="0" cy="378236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7"/>
          <a:stretch>
            <a:fillRect/>
          </a:stretch>
        </p:blipFill>
        <p:spPr>
          <a:xfrm>
            <a:off x="5245654" y="1981145"/>
            <a:ext cx="3746235" cy="1469653"/>
          </a:xfrm>
          <a:prstGeom prst="rect">
            <a:avLst/>
          </a:prstGeom>
        </p:spPr>
      </p:pic>
      <mc:AlternateContent xmlns:mc="http://schemas.openxmlformats.org/markup-compatibility/2006" xmlns:a14="http://schemas.microsoft.com/office/drawing/2010/main">
        <mc:Choice Requires="a14">
          <p:sp>
            <p:nvSpPr>
              <p:cNvPr id="17" name="文字方塊 16"/>
              <p:cNvSpPr txBox="1"/>
              <p:nvPr/>
            </p:nvSpPr>
            <p:spPr>
              <a:xfrm>
                <a:off x="8445927" y="3001763"/>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8445927" y="3001763"/>
                <a:ext cx="421847" cy="369332"/>
              </a:xfrm>
              <a:prstGeom prst="rect">
                <a:avLst/>
              </a:prstGeom>
              <a:blipFill rotWithShape="0">
                <a:blip r:embed="rId8"/>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8476844" y="5900377"/>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8476844" y="5900377"/>
                <a:ext cx="428964" cy="369332"/>
              </a:xfrm>
              <a:prstGeom prst="rect">
                <a:avLst/>
              </a:prstGeom>
              <a:blipFill rotWithShape="0">
                <a:blip r:embed="rId9"/>
                <a:stretch>
                  <a:fillRect l="-10000" r="-5714" b="-15000"/>
                </a:stretch>
              </a:blipFill>
            </p:spPr>
            <p:txBody>
              <a:bodyPr/>
              <a:lstStyle/>
              <a:p>
                <a:r>
                  <a:rPr lang="zh-TW" altLang="en-US">
                    <a:noFill/>
                  </a:rPr>
                  <a:t> </a:t>
                </a:r>
              </a:p>
            </p:txBody>
          </p:sp>
        </mc:Fallback>
      </mc:AlternateContent>
      <p:grpSp>
        <p:nvGrpSpPr>
          <p:cNvPr id="28" name="群組 27"/>
          <p:cNvGrpSpPr/>
          <p:nvPr/>
        </p:nvGrpSpPr>
        <p:grpSpPr>
          <a:xfrm>
            <a:off x="211729" y="1541215"/>
            <a:ext cx="4864886" cy="989733"/>
            <a:chOff x="380768" y="1098472"/>
            <a:chExt cx="4864886" cy="989733"/>
          </a:xfrm>
        </p:grpSpPr>
        <p:grpSp>
          <p:nvGrpSpPr>
            <p:cNvPr id="21" name="群組 20"/>
            <p:cNvGrpSpPr/>
            <p:nvPr/>
          </p:nvGrpSpPr>
          <p:grpSpPr>
            <a:xfrm>
              <a:off x="2348711" y="1098472"/>
              <a:ext cx="2896943" cy="989733"/>
              <a:chOff x="6066292" y="5610681"/>
              <a:chExt cx="2896943" cy="989733"/>
            </a:xfrm>
          </p:grpSpPr>
          <p:sp>
            <p:nvSpPr>
              <p:cNvPr id="22" name="矩形 21"/>
              <p:cNvSpPr/>
              <p:nvPr/>
            </p:nvSpPr>
            <p:spPr>
              <a:xfrm>
                <a:off x="6245007" y="5610681"/>
                <a:ext cx="2584200" cy="989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23" name="群組 22"/>
              <p:cNvGrpSpPr/>
              <p:nvPr/>
            </p:nvGrpSpPr>
            <p:grpSpPr>
              <a:xfrm>
                <a:off x="6066292" y="5610681"/>
                <a:ext cx="2896943" cy="989733"/>
                <a:chOff x="6135564" y="5633435"/>
                <a:chExt cx="2896943" cy="989733"/>
              </a:xfrm>
            </p:grpSpPr>
            <p:sp>
              <p:nvSpPr>
                <p:cNvPr id="24" name="文字方塊 23"/>
                <p:cNvSpPr txBox="1"/>
                <p:nvPr/>
              </p:nvSpPr>
              <p:spPr>
                <a:xfrm>
                  <a:off x="6456919" y="5633435"/>
                  <a:ext cx="2296454" cy="461665"/>
                </a:xfrm>
                <a:prstGeom prst="rect">
                  <a:avLst/>
                </a:prstGeom>
                <a:noFill/>
              </p:spPr>
              <p:txBody>
                <a:bodyPr wrap="square" rtlCol="0">
                  <a:spAutoFit/>
                </a:bodyPr>
                <a:lstStyle/>
                <a:p>
                  <a:pPr algn="ctr"/>
                  <a:r>
                    <a:rPr lang="en-US" altLang="zh-TW" sz="2400" dirty="0" smtClean="0"/>
                    <a:t>|First derivative|</a:t>
                  </a:r>
                  <a:endParaRPr lang="zh-TW" altLang="en-US" sz="2400" dirty="0"/>
                </a:p>
              </p:txBody>
            </p:sp>
            <p:cxnSp>
              <p:nvCxnSpPr>
                <p:cNvPr id="25" name="直線接點 24"/>
                <p:cNvCxnSpPr/>
                <p:nvPr/>
              </p:nvCxnSpPr>
              <p:spPr>
                <a:xfrm>
                  <a:off x="6398826" y="6113376"/>
                  <a:ext cx="23704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135564" y="6161503"/>
                  <a:ext cx="2896943" cy="461665"/>
                </a:xfrm>
                <a:prstGeom prst="rect">
                  <a:avLst/>
                </a:prstGeom>
                <a:noFill/>
              </p:spPr>
              <p:txBody>
                <a:bodyPr wrap="square" rtlCol="0">
                  <a:spAutoFit/>
                </a:bodyPr>
                <a:lstStyle/>
                <a:p>
                  <a:pPr algn="ctr"/>
                  <a:r>
                    <a:rPr lang="en-US" altLang="zh-TW" sz="2400" dirty="0" smtClean="0"/>
                    <a:t>Second derivative</a:t>
                  </a:r>
                  <a:endParaRPr lang="zh-TW" altLang="en-US" sz="2400" dirty="0"/>
                </a:p>
              </p:txBody>
            </p:sp>
          </p:grpSp>
        </p:grpSp>
        <p:sp>
          <p:nvSpPr>
            <p:cNvPr id="27" name="文字方塊 26"/>
            <p:cNvSpPr txBox="1"/>
            <p:nvPr/>
          </p:nvSpPr>
          <p:spPr>
            <a:xfrm>
              <a:off x="380768" y="1329304"/>
              <a:ext cx="2732674" cy="461665"/>
            </a:xfrm>
            <a:prstGeom prst="rect">
              <a:avLst/>
            </a:prstGeom>
            <a:noFill/>
          </p:spPr>
          <p:txBody>
            <a:bodyPr wrap="square" rtlCol="0">
              <a:spAutoFit/>
            </a:bodyPr>
            <a:lstStyle/>
            <a:p>
              <a:r>
                <a:rPr lang="en-US" altLang="zh-TW" sz="2400" dirty="0" smtClean="0">
                  <a:solidFill>
                    <a:srgbClr val="FF0000"/>
                  </a:solidFill>
                </a:rPr>
                <a:t>The best step is</a:t>
              </a:r>
              <a:endParaRPr lang="zh-TW" altLang="en-US" sz="2400" dirty="0">
                <a:solidFill>
                  <a:srgbClr val="FF0000"/>
                </a:solidFill>
              </a:endParaRPr>
            </a:p>
          </p:txBody>
        </p:sp>
      </p:grpSp>
      <p:sp>
        <p:nvSpPr>
          <p:cNvPr id="29" name="橢圓 28"/>
          <p:cNvSpPr/>
          <p:nvPr/>
        </p:nvSpPr>
        <p:spPr>
          <a:xfrm>
            <a:off x="5624075" y="2473379"/>
            <a:ext cx="149902" cy="1499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6392894" y="3120237"/>
            <a:ext cx="149902" cy="1499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p:cNvSpPr/>
          <p:nvPr/>
        </p:nvSpPr>
        <p:spPr>
          <a:xfrm>
            <a:off x="5851445" y="4594328"/>
            <a:ext cx="149902" cy="1499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2" name="橢圓 31"/>
          <p:cNvSpPr/>
          <p:nvPr/>
        </p:nvSpPr>
        <p:spPr>
          <a:xfrm>
            <a:off x="6467845" y="5900377"/>
            <a:ext cx="149902" cy="14990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3" name="文字方塊 32"/>
          <p:cNvSpPr txBox="1"/>
          <p:nvPr/>
        </p:nvSpPr>
        <p:spPr>
          <a:xfrm>
            <a:off x="5417408" y="2048074"/>
            <a:ext cx="563236" cy="461665"/>
          </a:xfrm>
          <a:prstGeom prst="rect">
            <a:avLst/>
          </a:prstGeom>
          <a:noFill/>
        </p:spPr>
        <p:txBody>
          <a:bodyPr wrap="square" rtlCol="0">
            <a:spAutoFit/>
          </a:bodyPr>
          <a:lstStyle/>
          <a:p>
            <a:pPr algn="ctr"/>
            <a:r>
              <a:rPr lang="en-US" altLang="zh-TW" sz="2400" dirty="0" smtClean="0">
                <a:solidFill>
                  <a:srgbClr val="0070C0"/>
                </a:solidFill>
              </a:rPr>
              <a:t>a</a:t>
            </a:r>
            <a:endParaRPr lang="zh-TW" altLang="en-US" sz="2400" dirty="0">
              <a:solidFill>
                <a:srgbClr val="0070C0"/>
              </a:solidFill>
            </a:endParaRPr>
          </a:p>
        </p:txBody>
      </p:sp>
      <p:sp>
        <p:nvSpPr>
          <p:cNvPr id="34" name="文字方塊 33"/>
          <p:cNvSpPr txBox="1"/>
          <p:nvPr/>
        </p:nvSpPr>
        <p:spPr>
          <a:xfrm>
            <a:off x="6204413" y="2690835"/>
            <a:ext cx="563236" cy="461665"/>
          </a:xfrm>
          <a:prstGeom prst="rect">
            <a:avLst/>
          </a:prstGeom>
          <a:noFill/>
        </p:spPr>
        <p:txBody>
          <a:bodyPr wrap="square" rtlCol="0">
            <a:spAutoFit/>
          </a:bodyPr>
          <a:lstStyle/>
          <a:p>
            <a:pPr algn="ctr"/>
            <a:r>
              <a:rPr lang="en-US" altLang="zh-TW" sz="2400" dirty="0" smtClean="0">
                <a:solidFill>
                  <a:srgbClr val="0070C0"/>
                </a:solidFill>
              </a:rPr>
              <a:t>b</a:t>
            </a:r>
            <a:endParaRPr lang="zh-TW" altLang="en-US" sz="2400" dirty="0">
              <a:solidFill>
                <a:srgbClr val="0070C0"/>
              </a:solidFill>
            </a:endParaRPr>
          </a:p>
        </p:txBody>
      </p:sp>
      <p:sp>
        <p:nvSpPr>
          <p:cNvPr id="35" name="文字方塊 34"/>
          <p:cNvSpPr txBox="1"/>
          <p:nvPr/>
        </p:nvSpPr>
        <p:spPr>
          <a:xfrm>
            <a:off x="5742370" y="4185126"/>
            <a:ext cx="563236" cy="461665"/>
          </a:xfrm>
          <a:prstGeom prst="rect">
            <a:avLst/>
          </a:prstGeom>
          <a:noFill/>
        </p:spPr>
        <p:txBody>
          <a:bodyPr wrap="square" rtlCol="0">
            <a:spAutoFit/>
          </a:bodyPr>
          <a:lstStyle/>
          <a:p>
            <a:pPr algn="ctr"/>
            <a:r>
              <a:rPr lang="en-US" altLang="zh-TW" sz="2400" dirty="0">
                <a:solidFill>
                  <a:srgbClr val="00B050"/>
                </a:solidFill>
              </a:rPr>
              <a:t>c</a:t>
            </a:r>
            <a:endParaRPr lang="zh-TW" altLang="en-US" sz="2400" dirty="0">
              <a:solidFill>
                <a:srgbClr val="00B050"/>
              </a:solidFill>
            </a:endParaRPr>
          </a:p>
        </p:txBody>
      </p:sp>
      <p:sp>
        <p:nvSpPr>
          <p:cNvPr id="36" name="文字方塊 35"/>
          <p:cNvSpPr txBox="1"/>
          <p:nvPr/>
        </p:nvSpPr>
        <p:spPr>
          <a:xfrm>
            <a:off x="6336129" y="5497005"/>
            <a:ext cx="563236" cy="461665"/>
          </a:xfrm>
          <a:prstGeom prst="rect">
            <a:avLst/>
          </a:prstGeom>
          <a:noFill/>
        </p:spPr>
        <p:txBody>
          <a:bodyPr wrap="square" rtlCol="0">
            <a:spAutoFit/>
          </a:bodyPr>
          <a:lstStyle/>
          <a:p>
            <a:pPr algn="ctr"/>
            <a:r>
              <a:rPr lang="en-US" altLang="zh-TW" sz="2400" dirty="0">
                <a:solidFill>
                  <a:srgbClr val="00B050"/>
                </a:solidFill>
              </a:rPr>
              <a:t>d</a:t>
            </a:r>
            <a:endParaRPr lang="zh-TW" altLang="en-US" sz="2400" dirty="0">
              <a:solidFill>
                <a:srgbClr val="00B050"/>
              </a:solidFill>
            </a:endParaRPr>
          </a:p>
        </p:txBody>
      </p:sp>
      <p:sp>
        <p:nvSpPr>
          <p:cNvPr id="37" name="文字方塊 36"/>
          <p:cNvSpPr txBox="1"/>
          <p:nvPr/>
        </p:nvSpPr>
        <p:spPr>
          <a:xfrm>
            <a:off x="6567324" y="3767836"/>
            <a:ext cx="1074179"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800" dirty="0">
                <a:solidFill>
                  <a:srgbClr val="00B050"/>
                </a:solidFill>
              </a:rPr>
              <a:t>c</a:t>
            </a:r>
            <a:r>
              <a:rPr lang="en-US" altLang="zh-TW" sz="2800" dirty="0" smtClean="0">
                <a:solidFill>
                  <a:srgbClr val="0070C0"/>
                </a:solidFill>
              </a:rPr>
              <a:t> </a:t>
            </a:r>
            <a:r>
              <a:rPr lang="en-US" altLang="zh-TW" sz="2800" dirty="0">
                <a:solidFill>
                  <a:schemeClr val="tx1"/>
                </a:solidFill>
              </a:rPr>
              <a:t>&lt;</a:t>
            </a:r>
            <a:r>
              <a:rPr lang="en-US" altLang="zh-TW" sz="2800" dirty="0" smtClean="0">
                <a:solidFill>
                  <a:srgbClr val="00B050"/>
                </a:solidFill>
              </a:rPr>
              <a:t> </a:t>
            </a:r>
            <a:r>
              <a:rPr lang="en-US" altLang="zh-TW" sz="2800" dirty="0" smtClean="0">
                <a:solidFill>
                  <a:srgbClr val="0070C0"/>
                </a:solidFill>
              </a:rPr>
              <a:t>a</a:t>
            </a:r>
            <a:endParaRPr lang="zh-TW" altLang="en-US" sz="2800" dirty="0">
              <a:solidFill>
                <a:srgbClr val="0070C0"/>
              </a:solidFill>
            </a:endParaRPr>
          </a:p>
        </p:txBody>
      </p:sp>
      <p:sp>
        <p:nvSpPr>
          <p:cNvPr id="40" name="文字方塊 39"/>
          <p:cNvSpPr txBox="1"/>
          <p:nvPr/>
        </p:nvSpPr>
        <p:spPr>
          <a:xfrm>
            <a:off x="6009977" y="4550520"/>
            <a:ext cx="881262" cy="461665"/>
          </a:xfrm>
          <a:prstGeom prst="rect">
            <a:avLst/>
          </a:prstGeom>
          <a:noFill/>
        </p:spPr>
        <p:txBody>
          <a:bodyPr wrap="square" rtlCol="0">
            <a:spAutoFit/>
          </a:bodyPr>
          <a:lstStyle/>
          <a:p>
            <a:pPr algn="ctr"/>
            <a:r>
              <a:rPr lang="en-US" altLang="zh-TW" sz="2400" dirty="0" smtClean="0">
                <a:solidFill>
                  <a:srgbClr val="00B050"/>
                </a:solidFill>
              </a:rPr>
              <a:t>c &gt; d</a:t>
            </a:r>
            <a:endParaRPr lang="zh-TW" altLang="en-US" sz="2400" dirty="0">
              <a:solidFill>
                <a:srgbClr val="00B050"/>
              </a:solidFill>
            </a:endParaRPr>
          </a:p>
        </p:txBody>
      </p:sp>
      <p:sp>
        <p:nvSpPr>
          <p:cNvPr id="41" name="文字方塊 40"/>
          <p:cNvSpPr txBox="1"/>
          <p:nvPr/>
        </p:nvSpPr>
        <p:spPr>
          <a:xfrm>
            <a:off x="5231571" y="6355927"/>
            <a:ext cx="3990055" cy="461665"/>
          </a:xfrm>
          <a:prstGeom prst="rect">
            <a:avLst/>
          </a:prstGeom>
          <a:noFill/>
        </p:spPr>
        <p:txBody>
          <a:bodyPr wrap="square" rtlCol="0">
            <a:spAutoFit/>
          </a:bodyPr>
          <a:lstStyle/>
          <a:p>
            <a:pPr algn="ctr"/>
            <a:r>
              <a:rPr lang="en-US" altLang="zh-TW" sz="2400" dirty="0" smtClean="0">
                <a:solidFill>
                  <a:srgbClr val="00B050"/>
                </a:solidFill>
              </a:rPr>
              <a:t>Larger second derivative</a:t>
            </a:r>
            <a:endParaRPr lang="zh-TW" altLang="en-US" sz="2400" dirty="0">
              <a:solidFill>
                <a:srgbClr val="00B050"/>
              </a:solidFill>
            </a:endParaRPr>
          </a:p>
        </p:txBody>
      </p:sp>
      <p:sp>
        <p:nvSpPr>
          <p:cNvPr id="42" name="文字方塊 41"/>
          <p:cNvSpPr txBox="1"/>
          <p:nvPr/>
        </p:nvSpPr>
        <p:spPr>
          <a:xfrm>
            <a:off x="5218231" y="3331142"/>
            <a:ext cx="3990055" cy="461665"/>
          </a:xfrm>
          <a:prstGeom prst="rect">
            <a:avLst/>
          </a:prstGeom>
          <a:noFill/>
        </p:spPr>
        <p:txBody>
          <a:bodyPr wrap="square" rtlCol="0">
            <a:spAutoFit/>
          </a:bodyPr>
          <a:lstStyle/>
          <a:p>
            <a:pPr algn="ctr"/>
            <a:r>
              <a:rPr lang="en-US" altLang="zh-TW" sz="2400" dirty="0" smtClean="0">
                <a:solidFill>
                  <a:srgbClr val="0070C0"/>
                </a:solidFill>
              </a:rPr>
              <a:t>smaller second derivative</a:t>
            </a:r>
            <a:endParaRPr lang="zh-TW" altLang="en-US" sz="2400" dirty="0">
              <a:solidFill>
                <a:srgbClr val="0070C0"/>
              </a:solidFill>
            </a:endParaRPr>
          </a:p>
        </p:txBody>
      </p:sp>
      <p:sp>
        <p:nvSpPr>
          <p:cNvPr id="38" name="文字方塊 37"/>
          <p:cNvSpPr txBox="1"/>
          <p:nvPr/>
        </p:nvSpPr>
        <p:spPr>
          <a:xfrm>
            <a:off x="5938612" y="1796652"/>
            <a:ext cx="881262" cy="461665"/>
          </a:xfrm>
          <a:prstGeom prst="rect">
            <a:avLst/>
          </a:prstGeom>
          <a:noFill/>
        </p:spPr>
        <p:txBody>
          <a:bodyPr wrap="square" rtlCol="0">
            <a:spAutoFit/>
          </a:bodyPr>
          <a:lstStyle/>
          <a:p>
            <a:pPr algn="ctr"/>
            <a:r>
              <a:rPr lang="en-US" altLang="zh-TW" sz="2400" dirty="0">
                <a:solidFill>
                  <a:srgbClr val="0070C0"/>
                </a:solidFill>
              </a:rPr>
              <a:t>a</a:t>
            </a:r>
            <a:r>
              <a:rPr lang="en-US" altLang="zh-TW" sz="2400" dirty="0" smtClean="0">
                <a:solidFill>
                  <a:srgbClr val="0070C0"/>
                </a:solidFill>
              </a:rPr>
              <a:t> &gt; b</a:t>
            </a:r>
            <a:endParaRPr lang="zh-TW" altLang="en-US" sz="2400" dirty="0">
              <a:solidFill>
                <a:srgbClr val="0070C0"/>
              </a:solidFill>
            </a:endParaRPr>
          </a:p>
        </p:txBody>
      </p:sp>
      <p:sp>
        <p:nvSpPr>
          <p:cNvPr id="39" name="矩形 38"/>
          <p:cNvSpPr/>
          <p:nvPr/>
        </p:nvSpPr>
        <p:spPr>
          <a:xfrm>
            <a:off x="3334180" y="5042906"/>
            <a:ext cx="2083228" cy="80639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smtClean="0"/>
              <a:t>Larger Learning Rate</a:t>
            </a:r>
            <a:endParaRPr lang="zh-TW" altLang="en-US" sz="2400" dirty="0"/>
          </a:p>
        </p:txBody>
      </p:sp>
      <p:cxnSp>
        <p:nvCxnSpPr>
          <p:cNvPr id="43" name="直線單箭頭接點 42"/>
          <p:cNvCxnSpPr/>
          <p:nvPr/>
        </p:nvCxnSpPr>
        <p:spPr>
          <a:xfrm>
            <a:off x="1333930" y="5486649"/>
            <a:ext cx="2000250"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71647" y="2996933"/>
            <a:ext cx="2083228" cy="80639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smtClean="0"/>
              <a:t>Smaller Learning Rate</a:t>
            </a:r>
            <a:endParaRPr lang="zh-TW" altLang="en-US" sz="2400" dirty="0"/>
          </a:p>
        </p:txBody>
      </p:sp>
      <p:cxnSp>
        <p:nvCxnSpPr>
          <p:cNvPr id="45" name="直線單箭頭接點 44"/>
          <p:cNvCxnSpPr/>
          <p:nvPr/>
        </p:nvCxnSpPr>
        <p:spPr>
          <a:xfrm rot="5400000" flipH="1">
            <a:off x="613136" y="4807040"/>
            <a:ext cx="200025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1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9" grpId="0" animBg="1"/>
      <p:bldP spid="30" grpId="0" animBg="1"/>
      <p:bldP spid="31" grpId="0" animBg="1"/>
      <p:bldP spid="32" grpId="0" animBg="1"/>
      <p:bldP spid="33" grpId="0"/>
      <p:bldP spid="34" grpId="0"/>
      <p:bldP spid="35" grpId="0"/>
      <p:bldP spid="36" grpId="0"/>
      <p:bldP spid="37" grpId="0" animBg="1"/>
      <p:bldP spid="40" grpId="0"/>
      <p:bldP spid="41" grpId="0"/>
      <p:bldP spid="42" grpId="0"/>
      <p:bldP spid="38" grpId="0"/>
      <p:bldP spid="39"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sp>
        <p:nvSpPr>
          <p:cNvPr id="3" name="內容版面配置區 2"/>
          <p:cNvSpPr>
            <a:spLocks noGrp="1"/>
          </p:cNvSpPr>
          <p:nvPr>
            <p:ph idx="1"/>
          </p:nvPr>
        </p:nvSpPr>
        <p:spPr/>
        <p:txBody>
          <a:bodyPr/>
          <a:lstStyle/>
          <a:p>
            <a:r>
              <a:rPr lang="en-US" altLang="zh-TW" dirty="0" smtClean="0"/>
              <a:t>Rectified Linear Unit (</a:t>
            </a:r>
            <a:r>
              <a:rPr lang="en-US" altLang="zh-TW" dirty="0" err="1" smtClean="0"/>
              <a:t>ReLU</a:t>
            </a:r>
            <a:r>
              <a:rPr lang="en-US" altLang="zh-TW" dirty="0" smtClean="0"/>
              <a:t>)</a:t>
            </a:r>
          </a:p>
        </p:txBody>
      </p:sp>
      <p:grpSp>
        <p:nvGrpSpPr>
          <p:cNvPr id="37" name="群組 36"/>
          <p:cNvGrpSpPr/>
          <p:nvPr/>
        </p:nvGrpSpPr>
        <p:grpSpPr>
          <a:xfrm>
            <a:off x="1509936" y="2641553"/>
            <a:ext cx="2709950" cy="3298681"/>
            <a:chOff x="1448290" y="2945378"/>
            <a:chExt cx="2709950" cy="3298681"/>
          </a:xfrm>
        </p:grpSpPr>
        <p:grpSp>
          <p:nvGrpSpPr>
            <p:cNvPr id="4" name="群組 3"/>
            <p:cNvGrpSpPr/>
            <p:nvPr/>
          </p:nvGrpSpPr>
          <p:grpSpPr>
            <a:xfrm>
              <a:off x="1448290" y="3434696"/>
              <a:ext cx="2709950" cy="2809363"/>
              <a:chOff x="6200673" y="3815455"/>
              <a:chExt cx="2709950" cy="2809363"/>
            </a:xfrm>
          </p:grpSpPr>
          <p:cxnSp>
            <p:nvCxnSpPr>
              <p:cNvPr id="5" name="直線單箭頭接點 4"/>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字方塊 6"/>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9" name="直線接點 8"/>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字方塊 10"/>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2" name="文字方塊 21"/>
                <p:cNvSpPr txBox="1"/>
                <p:nvPr/>
              </p:nvSpPr>
              <p:spPr>
                <a:xfrm>
                  <a:off x="2322133" y="2945378"/>
                  <a:ext cx="7778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2322133" y="2945378"/>
                  <a:ext cx="777842" cy="430887"/>
                </a:xfrm>
                <a:prstGeom prst="rect">
                  <a:avLst/>
                </a:prstGeom>
                <a:blipFill rotWithShape="0">
                  <a:blip r:embed="rId23"/>
                  <a:stretch>
                    <a:fillRect/>
                  </a:stretch>
                </a:blipFill>
              </p:spPr>
              <p:txBody>
                <a:bodyPr/>
                <a:lstStyle/>
                <a:p>
                  <a:r>
                    <a:rPr lang="zh-TW" altLang="en-US">
                      <a:noFill/>
                    </a:rPr>
                    <a:t> </a:t>
                  </a:r>
                </a:p>
              </p:txBody>
            </p:sp>
          </mc:Fallback>
        </mc:AlternateContent>
      </p:grpSp>
      <p:grpSp>
        <p:nvGrpSpPr>
          <p:cNvPr id="25" name="群組 24"/>
          <p:cNvGrpSpPr/>
          <p:nvPr/>
        </p:nvGrpSpPr>
        <p:grpSpPr>
          <a:xfrm>
            <a:off x="5149525" y="2690675"/>
            <a:ext cx="2709950" cy="3242268"/>
            <a:chOff x="5102996" y="2633588"/>
            <a:chExt cx="2709950" cy="3242268"/>
          </a:xfrm>
        </p:grpSpPr>
        <p:grpSp>
          <p:nvGrpSpPr>
            <p:cNvPr id="13" name="群組 12"/>
            <p:cNvGrpSpPr/>
            <p:nvPr/>
          </p:nvGrpSpPr>
          <p:grpSpPr>
            <a:xfrm>
              <a:off x="5102996" y="3066493"/>
              <a:ext cx="2709950" cy="2809363"/>
              <a:chOff x="6200673" y="3815455"/>
              <a:chExt cx="2709950" cy="2809363"/>
            </a:xfrm>
          </p:grpSpPr>
          <p:cxnSp>
            <p:nvCxnSpPr>
              <p:cNvPr id="14" name="直線單箭頭接點 13"/>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字方塊 15"/>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18" name="直線接點 17"/>
              <p:cNvCxnSpPr/>
              <p:nvPr/>
            </p:nvCxnSpPr>
            <p:spPr>
              <a:xfrm>
                <a:off x="6228958" y="5708803"/>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7437841" y="4957249"/>
                <a:ext cx="892763" cy="10977"/>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p:cNvSpPr txBox="1"/>
                  <p:nvPr/>
                </p:nvSpPr>
                <p:spPr>
                  <a:xfrm>
                    <a:off x="7817580" y="4581509"/>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1</m:t>
                          </m:r>
                        </m:oMath>
                      </m:oMathPara>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7817580" y="4581509"/>
                    <a:ext cx="238847" cy="369332"/>
                  </a:xfrm>
                  <a:prstGeom prst="rect">
                    <a:avLst/>
                  </a:prstGeom>
                  <a:blipFill rotWithShape="0">
                    <a:blip r:embed="rId24"/>
                    <a:stretch>
                      <a:fillRect l="-28205" r="-33333"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6693663" y="5298692"/>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0</m:t>
                          </m:r>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6693663" y="5298692"/>
                    <a:ext cx="238848" cy="369332"/>
                  </a:xfrm>
                  <a:prstGeom prst="rect">
                    <a:avLst/>
                  </a:prstGeom>
                  <a:blipFill rotWithShape="0">
                    <a:blip r:embed="rId25"/>
                    <a:stretch>
                      <a:fillRect l="-30769" r="-30769" b="-6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3" name="文字方塊 22"/>
                <p:cNvSpPr txBox="1"/>
                <p:nvPr/>
              </p:nvSpPr>
              <p:spPr>
                <a:xfrm>
                  <a:off x="5912468" y="2633588"/>
                  <a:ext cx="89793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b="0" i="1" smtClean="0">
                                <a:latin typeface="Cambria Math" panose="02040503050406030204" pitchFamily="18" charset="0"/>
                              </a:rPr>
                              <m:t>′</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5912468" y="2633588"/>
                  <a:ext cx="897938" cy="430887"/>
                </a:xfrm>
                <a:prstGeom prst="rect">
                  <a:avLst/>
                </a:prstGeom>
                <a:blipFill rotWithShape="0">
                  <a:blip r:embed="rId26"/>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10631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What to do with </a:t>
            </a:r>
            <a:br>
              <a:rPr lang="en-US" altLang="zh-TW" dirty="0" smtClean="0"/>
            </a:br>
            <a:r>
              <a:rPr lang="en-US" altLang="zh-TW" dirty="0" err="1" smtClean="0"/>
              <a:t>Adagrad</a:t>
            </a:r>
            <a:r>
              <a:rPr lang="en-US" altLang="zh-TW" dirty="0" smtClean="0"/>
              <a:t>?</a:t>
            </a:r>
            <a:endParaRPr lang="zh-TW" altLang="en-US" dirty="0"/>
          </a:p>
        </p:txBody>
      </p:sp>
      <p:grpSp>
        <p:nvGrpSpPr>
          <p:cNvPr id="16" name="群組 15"/>
          <p:cNvGrpSpPr/>
          <p:nvPr/>
        </p:nvGrpSpPr>
        <p:grpSpPr>
          <a:xfrm>
            <a:off x="6022886" y="43863"/>
            <a:ext cx="2896943" cy="1478910"/>
            <a:chOff x="6022886" y="43863"/>
            <a:chExt cx="2896943" cy="1478910"/>
          </a:xfrm>
        </p:grpSpPr>
        <p:grpSp>
          <p:nvGrpSpPr>
            <p:cNvPr id="7" name="群組 6"/>
            <p:cNvGrpSpPr/>
            <p:nvPr/>
          </p:nvGrpSpPr>
          <p:grpSpPr>
            <a:xfrm>
              <a:off x="6022886" y="533040"/>
              <a:ext cx="2896943" cy="989733"/>
              <a:chOff x="6066292" y="5610681"/>
              <a:chExt cx="2896943" cy="989733"/>
            </a:xfrm>
          </p:grpSpPr>
          <p:sp>
            <p:nvSpPr>
              <p:cNvPr id="9" name="矩形 8"/>
              <p:cNvSpPr/>
              <p:nvPr/>
            </p:nvSpPr>
            <p:spPr>
              <a:xfrm>
                <a:off x="6245007" y="5610681"/>
                <a:ext cx="2584200" cy="989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0" name="群組 9"/>
              <p:cNvGrpSpPr/>
              <p:nvPr/>
            </p:nvGrpSpPr>
            <p:grpSpPr>
              <a:xfrm>
                <a:off x="6066292" y="5610681"/>
                <a:ext cx="2896943" cy="989733"/>
                <a:chOff x="6135564" y="5633435"/>
                <a:chExt cx="2896943" cy="989733"/>
              </a:xfrm>
            </p:grpSpPr>
            <p:sp>
              <p:nvSpPr>
                <p:cNvPr id="11" name="文字方塊 10"/>
                <p:cNvSpPr txBox="1"/>
                <p:nvPr/>
              </p:nvSpPr>
              <p:spPr>
                <a:xfrm>
                  <a:off x="6456919" y="5633435"/>
                  <a:ext cx="2296454" cy="461665"/>
                </a:xfrm>
                <a:prstGeom prst="rect">
                  <a:avLst/>
                </a:prstGeom>
                <a:noFill/>
              </p:spPr>
              <p:txBody>
                <a:bodyPr wrap="square" rtlCol="0">
                  <a:spAutoFit/>
                </a:bodyPr>
                <a:lstStyle/>
                <a:p>
                  <a:pPr algn="ctr"/>
                  <a:r>
                    <a:rPr lang="en-US" altLang="zh-TW" sz="2400" dirty="0" smtClean="0"/>
                    <a:t>|First derivative|</a:t>
                  </a:r>
                  <a:endParaRPr lang="zh-TW" altLang="en-US" sz="2400" dirty="0"/>
                </a:p>
              </p:txBody>
            </p:sp>
            <p:cxnSp>
              <p:nvCxnSpPr>
                <p:cNvPr id="12" name="直線接點 11"/>
                <p:cNvCxnSpPr/>
                <p:nvPr/>
              </p:nvCxnSpPr>
              <p:spPr>
                <a:xfrm>
                  <a:off x="6398826" y="6113376"/>
                  <a:ext cx="23704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6135564" y="6161503"/>
                  <a:ext cx="2896943" cy="461665"/>
                </a:xfrm>
                <a:prstGeom prst="rect">
                  <a:avLst/>
                </a:prstGeom>
                <a:noFill/>
              </p:spPr>
              <p:txBody>
                <a:bodyPr wrap="square" rtlCol="0">
                  <a:spAutoFit/>
                </a:bodyPr>
                <a:lstStyle/>
                <a:p>
                  <a:pPr algn="ctr"/>
                  <a:r>
                    <a:rPr lang="en-US" altLang="zh-TW" sz="2400" dirty="0" smtClean="0"/>
                    <a:t>Second derivative</a:t>
                  </a:r>
                  <a:endParaRPr lang="zh-TW" altLang="en-US" sz="2400" dirty="0"/>
                </a:p>
              </p:txBody>
            </p:sp>
          </p:grpSp>
        </p:grpSp>
        <p:sp>
          <p:nvSpPr>
            <p:cNvPr id="8" name="文字方塊 7"/>
            <p:cNvSpPr txBox="1"/>
            <p:nvPr/>
          </p:nvSpPr>
          <p:spPr>
            <a:xfrm>
              <a:off x="6105020" y="43863"/>
              <a:ext cx="2732674" cy="461665"/>
            </a:xfrm>
            <a:prstGeom prst="rect">
              <a:avLst/>
            </a:prstGeom>
            <a:noFill/>
          </p:spPr>
          <p:txBody>
            <a:bodyPr wrap="square" rtlCol="0">
              <a:spAutoFit/>
            </a:bodyPr>
            <a:lstStyle/>
            <a:p>
              <a:pPr algn="ctr"/>
              <a:r>
                <a:rPr lang="en-US" altLang="zh-TW" sz="2400" dirty="0" smtClean="0">
                  <a:solidFill>
                    <a:srgbClr val="FF0000"/>
                  </a:solidFill>
                </a:rPr>
                <a:t>The best step is</a:t>
              </a:r>
              <a:endParaRPr lang="zh-TW" altLang="en-US" sz="2400" dirty="0">
                <a:solidFill>
                  <a:srgbClr val="FF0000"/>
                </a:solidFill>
              </a:endParaRPr>
            </a:p>
          </p:txBody>
        </p:sp>
      </p:grpSp>
      <p:sp>
        <p:nvSpPr>
          <p:cNvPr id="14" name="文字方塊 13"/>
          <p:cNvSpPr txBox="1"/>
          <p:nvPr/>
        </p:nvSpPr>
        <p:spPr>
          <a:xfrm>
            <a:off x="1241310" y="1803685"/>
            <a:ext cx="7180289" cy="461665"/>
          </a:xfrm>
          <a:prstGeom prst="rect">
            <a:avLst/>
          </a:prstGeom>
          <a:noFill/>
        </p:spPr>
        <p:txBody>
          <a:bodyPr wrap="square" rtlCol="0">
            <a:spAutoFit/>
          </a:bodyPr>
          <a:lstStyle/>
          <a:p>
            <a:pPr algn="ctr"/>
            <a:r>
              <a:rPr lang="en-US" altLang="zh-TW" sz="2400" dirty="0" smtClean="0"/>
              <a:t>Use </a:t>
            </a:r>
            <a:r>
              <a:rPr lang="en-US" altLang="zh-TW" sz="2400" i="1" dirty="0" smtClean="0"/>
              <a:t>first derivative </a:t>
            </a:r>
            <a:r>
              <a:rPr lang="en-US" altLang="zh-TW" sz="2400" dirty="0" smtClean="0"/>
              <a:t>to estimate </a:t>
            </a:r>
            <a:r>
              <a:rPr lang="en-US" altLang="zh-TW" sz="2400" i="1" dirty="0" smtClean="0"/>
              <a:t>second derivative</a:t>
            </a:r>
            <a:endParaRPr lang="zh-TW" altLang="en-US" sz="2400" i="1" dirty="0"/>
          </a:p>
        </p:txBody>
      </p:sp>
      <p:pic>
        <p:nvPicPr>
          <p:cNvPr id="17" name="圖片 16"/>
          <p:cNvPicPr>
            <a:picLocks noChangeAspect="1"/>
          </p:cNvPicPr>
          <p:nvPr/>
        </p:nvPicPr>
        <p:blipFill>
          <a:blip r:embed="rId3"/>
          <a:stretch>
            <a:fillRect/>
          </a:stretch>
        </p:blipFill>
        <p:spPr>
          <a:xfrm>
            <a:off x="5400675" y="2812931"/>
            <a:ext cx="3114675" cy="1800225"/>
          </a:xfrm>
          <a:prstGeom prst="rect">
            <a:avLst/>
          </a:prstGeom>
        </p:spPr>
      </p:pic>
      <p:pic>
        <p:nvPicPr>
          <p:cNvPr id="19" name="圖片 18"/>
          <p:cNvPicPr>
            <a:picLocks noChangeAspect="1"/>
          </p:cNvPicPr>
          <p:nvPr/>
        </p:nvPicPr>
        <p:blipFill>
          <a:blip r:embed="rId4"/>
          <a:stretch>
            <a:fillRect/>
          </a:stretch>
        </p:blipFill>
        <p:spPr>
          <a:xfrm>
            <a:off x="5956755" y="4700328"/>
            <a:ext cx="1952625" cy="1952625"/>
          </a:xfrm>
          <a:prstGeom prst="rect">
            <a:avLst/>
          </a:prstGeom>
        </p:spPr>
      </p:pic>
      <p:pic>
        <p:nvPicPr>
          <p:cNvPr id="20" name="圖片 19"/>
          <p:cNvPicPr>
            <a:picLocks noChangeAspect="1"/>
          </p:cNvPicPr>
          <p:nvPr/>
        </p:nvPicPr>
        <p:blipFill>
          <a:blip r:embed="rId5"/>
          <a:stretch>
            <a:fillRect/>
          </a:stretch>
        </p:blipFill>
        <p:spPr>
          <a:xfrm>
            <a:off x="1402854" y="2887881"/>
            <a:ext cx="3746235" cy="1469653"/>
          </a:xfrm>
          <a:prstGeom prst="rect">
            <a:avLst/>
          </a:prstGeom>
        </p:spPr>
      </p:pic>
      <p:pic>
        <p:nvPicPr>
          <p:cNvPr id="21" name="圖片 20"/>
          <p:cNvPicPr>
            <a:picLocks noChangeAspect="1"/>
          </p:cNvPicPr>
          <p:nvPr/>
        </p:nvPicPr>
        <p:blipFill>
          <a:blip r:embed="rId6"/>
          <a:stretch>
            <a:fillRect/>
          </a:stretch>
        </p:blipFill>
        <p:spPr>
          <a:xfrm>
            <a:off x="1432834" y="4776726"/>
            <a:ext cx="3736281" cy="1857375"/>
          </a:xfrm>
          <a:prstGeom prst="rect">
            <a:avLst/>
          </a:prstGeom>
        </p:spPr>
      </p:pic>
      <p:sp>
        <p:nvSpPr>
          <p:cNvPr id="22" name="橢圓 21"/>
          <p:cNvSpPr/>
          <p:nvPr/>
        </p:nvSpPr>
        <p:spPr>
          <a:xfrm>
            <a:off x="1797912" y="5662865"/>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橢圓 22"/>
          <p:cNvSpPr/>
          <p:nvPr/>
        </p:nvSpPr>
        <p:spPr>
          <a:xfrm>
            <a:off x="2737821" y="6054150"/>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橢圓 23"/>
          <p:cNvSpPr/>
          <p:nvPr/>
        </p:nvSpPr>
        <p:spPr>
          <a:xfrm>
            <a:off x="3673318" y="6063881"/>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橢圓 24"/>
          <p:cNvSpPr/>
          <p:nvPr/>
        </p:nvSpPr>
        <p:spPr>
          <a:xfrm>
            <a:off x="4116774" y="5890595"/>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橢圓 25"/>
          <p:cNvSpPr/>
          <p:nvPr/>
        </p:nvSpPr>
        <p:spPr>
          <a:xfrm>
            <a:off x="6523840" y="5056871"/>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橢圓 26"/>
          <p:cNvSpPr/>
          <p:nvPr/>
        </p:nvSpPr>
        <p:spPr>
          <a:xfrm>
            <a:off x="6639879" y="5508788"/>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8" name="橢圓 27"/>
          <p:cNvSpPr/>
          <p:nvPr/>
        </p:nvSpPr>
        <p:spPr>
          <a:xfrm>
            <a:off x="6937800" y="6026984"/>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橢圓 28"/>
          <p:cNvSpPr/>
          <p:nvPr/>
        </p:nvSpPr>
        <p:spPr>
          <a:xfrm>
            <a:off x="7032149" y="5534125"/>
            <a:ext cx="128739" cy="1287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0" name="文字方塊 29"/>
              <p:cNvSpPr txBox="1"/>
              <p:nvPr/>
            </p:nvSpPr>
            <p:spPr>
              <a:xfrm>
                <a:off x="353833" y="4761212"/>
                <a:ext cx="2640018"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TW" altLang="en-US" sz="2400" i="1" smtClean="0">
                              <a:latin typeface="Cambria Math" panose="02040503050406030204" pitchFamily="18" charset="0"/>
                            </a:rPr>
                          </m:ctrlPr>
                        </m:radPr>
                        <m:deg/>
                        <m:e>
                          <m:sSup>
                            <m:sSupPr>
                              <m:ctrlPr>
                                <a:rPr lang="en-US" altLang="zh-TW" sz="2400" i="1" smtClean="0">
                                  <a:latin typeface="Cambria Math" panose="02040503050406030204" pitchFamily="18" charset="0"/>
                                </a:rPr>
                              </m:ctrlPr>
                            </m:sSupPr>
                            <m:e>
                              <m:d>
                                <m:dPr>
                                  <m:ctrlPr>
                                    <a:rPr lang="en-US" altLang="zh-TW" sz="2400" i="1" smtClean="0">
                                      <a:latin typeface="Cambria Math" panose="02040503050406030204" pitchFamily="18" charset="0"/>
                                    </a:rPr>
                                  </m:ctrlPr>
                                </m:dPr>
                                <m:e>
                                  <m:r>
                                    <m:rPr>
                                      <m:sty m:val="p"/>
                                    </m:rPr>
                                    <a:rPr lang="en-US" altLang="zh-TW" sz="2400" b="0" i="0" smtClean="0">
                                      <a:latin typeface="Cambria Math" panose="02040503050406030204" pitchFamily="18" charset="0"/>
                                    </a:rPr>
                                    <m:t>first</m:t>
                                  </m:r>
                                  <m:r>
                                    <a:rPr lang="en-US" altLang="zh-TW" sz="2400" b="0" i="0" smtClean="0">
                                      <a:latin typeface="Cambria Math" panose="02040503050406030204" pitchFamily="18" charset="0"/>
                                    </a:rPr>
                                    <m:t> </m:t>
                                  </m:r>
                                  <m:r>
                                    <m:rPr>
                                      <m:sty m:val="p"/>
                                    </m:rPr>
                                    <a:rPr lang="en-US" altLang="zh-TW" sz="2400" b="0" i="0" smtClean="0">
                                      <a:latin typeface="Cambria Math" panose="02040503050406030204" pitchFamily="18" charset="0"/>
                                    </a:rPr>
                                    <m:t>derivative</m:t>
                                  </m:r>
                                </m:e>
                              </m:d>
                            </m:e>
                            <m:sup>
                              <m:r>
                                <a:rPr lang="en-US" altLang="zh-TW" sz="2400" b="0" i="0" smtClean="0">
                                  <a:latin typeface="Cambria Math" panose="02040503050406030204" pitchFamily="18" charset="0"/>
                                </a:rPr>
                                <m:t>2</m:t>
                              </m:r>
                            </m:sup>
                          </m:sSup>
                        </m:e>
                      </m:rad>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353833" y="4761212"/>
                <a:ext cx="2640018" cy="447238"/>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4540675" y="390714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540675" y="3907142"/>
                <a:ext cx="421847" cy="369332"/>
              </a:xfrm>
              <a:prstGeom prst="rect">
                <a:avLst/>
              </a:prstGeom>
              <a:blipFill rotWithShape="0">
                <a:blip r:embed="rId8"/>
                <a:stretch>
                  <a:fillRect l="-10145" r="-579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7909380" y="390714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7909380" y="3907142"/>
                <a:ext cx="428964" cy="369332"/>
              </a:xfrm>
              <a:prstGeom prst="rect">
                <a:avLst/>
              </a:prstGeom>
              <a:blipFill rotWithShape="0">
                <a:blip r:embed="rId9"/>
                <a:stretch>
                  <a:fillRect l="-8451" r="-4225" b="-13115"/>
                </a:stretch>
              </a:blipFill>
            </p:spPr>
            <p:txBody>
              <a:bodyPr/>
              <a:lstStyle/>
              <a:p>
                <a:r>
                  <a:rPr lang="zh-TW" altLang="en-US">
                    <a:noFill/>
                  </a:rPr>
                  <a:t> </a:t>
                </a:r>
              </a:p>
            </p:txBody>
          </p:sp>
        </mc:Fallback>
      </mc:AlternateContent>
      <p:sp>
        <p:nvSpPr>
          <p:cNvPr id="33" name="文字方塊 32"/>
          <p:cNvSpPr txBox="1"/>
          <p:nvPr/>
        </p:nvSpPr>
        <p:spPr>
          <a:xfrm>
            <a:off x="5494425" y="2507754"/>
            <a:ext cx="2927174" cy="830997"/>
          </a:xfrm>
          <a:prstGeom prst="rect">
            <a:avLst/>
          </a:prstGeom>
          <a:noFill/>
        </p:spPr>
        <p:txBody>
          <a:bodyPr wrap="square" rtlCol="0">
            <a:spAutoFit/>
          </a:bodyPr>
          <a:lstStyle/>
          <a:p>
            <a:pPr algn="ctr"/>
            <a:r>
              <a:rPr lang="en-US" altLang="zh-TW" sz="2400" dirty="0" smtClean="0">
                <a:solidFill>
                  <a:srgbClr val="00B050"/>
                </a:solidFill>
              </a:rPr>
              <a:t>larger second derivative</a:t>
            </a:r>
            <a:endParaRPr lang="zh-TW" altLang="en-US" sz="2400" dirty="0">
              <a:solidFill>
                <a:srgbClr val="00B050"/>
              </a:solidFill>
            </a:endParaRPr>
          </a:p>
        </p:txBody>
      </p:sp>
      <p:sp>
        <p:nvSpPr>
          <p:cNvPr id="34" name="文字方塊 33"/>
          <p:cNvSpPr txBox="1"/>
          <p:nvPr/>
        </p:nvSpPr>
        <p:spPr>
          <a:xfrm>
            <a:off x="1975573" y="2484203"/>
            <a:ext cx="2511550" cy="830997"/>
          </a:xfrm>
          <a:prstGeom prst="rect">
            <a:avLst/>
          </a:prstGeom>
          <a:noFill/>
        </p:spPr>
        <p:txBody>
          <a:bodyPr wrap="square" rtlCol="0">
            <a:spAutoFit/>
          </a:bodyPr>
          <a:lstStyle/>
          <a:p>
            <a:pPr algn="ctr"/>
            <a:r>
              <a:rPr lang="en-US" altLang="zh-TW" sz="2400" dirty="0" smtClean="0">
                <a:solidFill>
                  <a:srgbClr val="0070C0"/>
                </a:solidFill>
              </a:rPr>
              <a:t>smaller second derivative</a:t>
            </a:r>
            <a:endParaRPr lang="zh-TW" altLang="en-US" sz="2400" dirty="0">
              <a:solidFill>
                <a:srgbClr val="0070C0"/>
              </a:solidFill>
            </a:endParaRPr>
          </a:p>
        </p:txBody>
      </p:sp>
    </p:spTree>
    <p:extLst>
      <p:ext uri="{BB962C8B-B14F-4D97-AF65-F5344CB8AC3E}">
        <p14:creationId xmlns:p14="http://schemas.microsoft.com/office/powerpoint/2010/main" val="236137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p:bldP spid="33" grpId="0"/>
      <p:bldP spid="3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653658685"/>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53561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線單箭頭接點 26"/>
          <p:cNvCxnSpPr/>
          <p:nvPr/>
        </p:nvCxnSpPr>
        <p:spPr>
          <a:xfrm>
            <a:off x="1325994" y="2964487"/>
            <a:ext cx="438905" cy="6637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Easy to stuck</a:t>
            </a:r>
            <a:endParaRPr lang="zh-TW" altLang="en-US" dirty="0"/>
          </a:p>
        </p:txBody>
      </p:sp>
      <p:sp>
        <p:nvSpPr>
          <p:cNvPr id="6" name="手繪多邊形 5"/>
          <p:cNvSpPr/>
          <p:nvPr/>
        </p:nvSpPr>
        <p:spPr>
          <a:xfrm>
            <a:off x="600809" y="1909536"/>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4226140" y="397251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411176" y="5955032"/>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829408" y="1801390"/>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21269" y="1755204"/>
            <a:ext cx="762000" cy="461665"/>
          </a:xfrm>
          <a:prstGeom prst="rect">
            <a:avLst/>
          </a:prstGeom>
          <a:noFill/>
        </p:spPr>
        <p:txBody>
          <a:bodyPr wrap="square" rtlCol="0">
            <a:spAutoFit/>
          </a:bodyPr>
          <a:lstStyle/>
          <a:p>
            <a:pPr algn="ctr"/>
            <a:r>
              <a:rPr lang="en-US" altLang="zh-TW" sz="2400" dirty="0" smtClean="0"/>
              <a:t>cost</a:t>
            </a:r>
            <a:endParaRPr lang="zh-TW" altLang="en-US" sz="2400" dirty="0"/>
          </a:p>
        </p:txBody>
      </p:sp>
      <p:sp>
        <p:nvSpPr>
          <p:cNvPr id="17" name="文字方塊 16"/>
          <p:cNvSpPr txBox="1"/>
          <p:nvPr/>
        </p:nvSpPr>
        <p:spPr>
          <a:xfrm>
            <a:off x="3299129" y="5933366"/>
            <a:ext cx="2545741" cy="461665"/>
          </a:xfrm>
          <a:prstGeom prst="rect">
            <a:avLst/>
          </a:prstGeom>
          <a:noFill/>
        </p:spPr>
        <p:txBody>
          <a:bodyPr wrap="square" rtlCol="0">
            <a:spAutoFit/>
          </a:bodyPr>
          <a:lstStyle/>
          <a:p>
            <a:pPr algn="ctr"/>
            <a:r>
              <a:rPr lang="en-US" altLang="zh-TW" sz="2400" dirty="0"/>
              <a:t>p</a:t>
            </a:r>
            <a:r>
              <a:rPr lang="en-US" altLang="zh-TW" sz="2400" dirty="0" smtClean="0"/>
              <a:t>arameter space</a:t>
            </a:r>
            <a:endParaRPr lang="zh-TW" altLang="en-US" sz="2400" dirty="0"/>
          </a:p>
        </p:txBody>
      </p:sp>
      <p:sp>
        <p:nvSpPr>
          <p:cNvPr id="11" name="文字方塊 10"/>
          <p:cNvSpPr txBox="1"/>
          <p:nvPr/>
        </p:nvSpPr>
        <p:spPr>
          <a:xfrm>
            <a:off x="2213390" y="1945244"/>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smtClean="0"/>
              <a:t>Very slow at the </a:t>
            </a:r>
            <a:r>
              <a:rPr lang="en-US" altLang="zh-TW" sz="2800" b="1" dirty="0"/>
              <a:t>plateau</a:t>
            </a:r>
            <a:endParaRPr lang="zh-TW" altLang="en-US" sz="2800" dirty="0"/>
          </a:p>
        </p:txBody>
      </p:sp>
      <p:sp>
        <p:nvSpPr>
          <p:cNvPr id="22" name="文字方塊 21"/>
          <p:cNvSpPr txBox="1"/>
          <p:nvPr/>
        </p:nvSpPr>
        <p:spPr>
          <a:xfrm>
            <a:off x="5719185" y="3608094"/>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t>Stuck at local minima</a:t>
            </a:r>
            <a:endParaRPr lang="zh-TW" altLang="en-US" sz="2800" dirty="0"/>
          </a:p>
        </p:txBody>
      </p:sp>
      <p:sp>
        <p:nvSpPr>
          <p:cNvPr id="24" name="橢圓 23"/>
          <p:cNvSpPr/>
          <p:nvPr/>
        </p:nvSpPr>
        <p:spPr>
          <a:xfrm>
            <a:off x="6146877" y="476970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1009471" y="264796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5476590" y="5423207"/>
                <a:ext cx="2011720" cy="4560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𝑡</m:t>
                              </m:r>
                            </m:sup>
                          </m:sSup>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476590" y="5423207"/>
                <a:ext cx="2011720" cy="456087"/>
              </a:xfrm>
              <a:prstGeom prst="rect">
                <a:avLst/>
              </a:prstGeom>
              <a:blipFill rotWithShape="0">
                <a:blip r:embed="rId3"/>
                <a:stretch>
                  <a:fillRect/>
                </a:stretch>
              </a:blipFill>
            </p:spPr>
            <p:txBody>
              <a:bodyPr/>
              <a:lstStyle/>
              <a:p>
                <a:r>
                  <a:rPr lang="zh-TW" altLang="en-US">
                    <a:noFill/>
                  </a:rPr>
                  <a:t> </a:t>
                </a:r>
              </a:p>
            </p:txBody>
          </p:sp>
        </mc:Fallback>
      </mc:AlternateContent>
      <p:sp>
        <p:nvSpPr>
          <p:cNvPr id="30" name="橢圓 29"/>
          <p:cNvSpPr/>
          <p:nvPr/>
        </p:nvSpPr>
        <p:spPr>
          <a:xfrm>
            <a:off x="2491271" y="384731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1" name="文字方塊 30"/>
              <p:cNvSpPr txBox="1"/>
              <p:nvPr/>
            </p:nvSpPr>
            <p:spPr>
              <a:xfrm>
                <a:off x="3484947" y="4739944"/>
                <a:ext cx="2011720" cy="4560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𝑡</m:t>
                              </m:r>
                            </m:sup>
                          </m:sSup>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3484947" y="4739944"/>
                <a:ext cx="2011720" cy="4560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1660346" y="4536192"/>
                <a:ext cx="2011720" cy="82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𝑡</m:t>
                              </m:r>
                            </m:sup>
                          </m:sSup>
                        </m:e>
                      </m:d>
                    </m:oMath>
                  </m:oMathPara>
                </a14:m>
                <a:endParaRPr lang="en-US" altLang="zh-TW"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1660346" y="4536192"/>
                <a:ext cx="2011720" cy="822469"/>
              </a:xfrm>
              <a:prstGeom prst="rect">
                <a:avLst/>
              </a:prstGeom>
              <a:blipFill rotWithShape="0">
                <a:blip r:embed="rId5"/>
                <a:stretch>
                  <a:fillRect/>
                </a:stretch>
              </a:blipFill>
            </p:spPr>
            <p:txBody>
              <a:bodyPr/>
              <a:lstStyle/>
              <a:p>
                <a:r>
                  <a:rPr lang="zh-TW" altLang="en-US">
                    <a:noFill/>
                  </a:rPr>
                  <a:t> </a:t>
                </a:r>
              </a:p>
            </p:txBody>
          </p:sp>
        </mc:Fallback>
      </mc:AlternateContent>
      <p:sp>
        <p:nvSpPr>
          <p:cNvPr id="33" name="文字方塊 32"/>
          <p:cNvSpPr txBox="1"/>
          <p:nvPr/>
        </p:nvSpPr>
        <p:spPr>
          <a:xfrm>
            <a:off x="4320922" y="2819014"/>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smtClean="0"/>
              <a:t>Stuck at saddle point</a:t>
            </a:r>
            <a:endParaRPr lang="zh-TW" altLang="en-US" sz="2800" dirty="0"/>
          </a:p>
        </p:txBody>
      </p:sp>
      <p:cxnSp>
        <p:nvCxnSpPr>
          <p:cNvPr id="34" name="直線單箭頭接點 33"/>
          <p:cNvCxnSpPr>
            <a:stCxn id="24" idx="7"/>
          </p:cNvCxnSpPr>
          <p:nvPr/>
        </p:nvCxnSpPr>
        <p:spPr>
          <a:xfrm flipV="1">
            <a:off x="6687216" y="4131315"/>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03879" y="3281010"/>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3031610" y="2899351"/>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71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2" grpId="0" animBg="1"/>
      <p:bldP spid="24" grpId="0" animBg="1"/>
      <p:bldP spid="28" grpId="0"/>
      <p:bldP spid="30" grpId="0" animBg="1"/>
      <p:bldP spid="31" grpId="0"/>
      <p:bldP spid="32" grpId="0"/>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physical </a:t>
            </a:r>
            <a:r>
              <a:rPr lang="en-US" altLang="zh-TW" dirty="0" smtClean="0"/>
              <a:t>world</a:t>
            </a:r>
            <a:r>
              <a:rPr lang="zh-TW" altLang="en-US" dirty="0" smtClean="0"/>
              <a:t> </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a:t>Momentum</a:t>
            </a:r>
            <a:endParaRPr lang="zh-TW" altLang="en-US" dirty="0"/>
          </a:p>
        </p:txBody>
      </p:sp>
      <p:sp>
        <p:nvSpPr>
          <p:cNvPr id="6" name="手繪多邊形 5"/>
          <p:cNvSpPr/>
          <p:nvPr/>
        </p:nvSpPr>
        <p:spPr>
          <a:xfrm>
            <a:off x="896815" y="25191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1055076" y="238420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2596661" y="4470908"/>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5655650" y="462326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p:nvPr/>
        </p:nvCxnSpPr>
        <p:spPr>
          <a:xfrm>
            <a:off x="1529860" y="3152182"/>
            <a:ext cx="316523" cy="11078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3428996" y="4892428"/>
            <a:ext cx="800646" cy="648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381011" y="4693609"/>
            <a:ext cx="495842" cy="1460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28996" y="2812454"/>
            <a:ext cx="5086354" cy="954107"/>
          </a:xfrm>
          <a:prstGeom prst="rect">
            <a:avLst/>
          </a:prstGeom>
          <a:noFill/>
        </p:spPr>
        <p:txBody>
          <a:bodyPr wrap="square" rtlCol="0">
            <a:spAutoFit/>
          </a:bodyPr>
          <a:lstStyle/>
          <a:p>
            <a:r>
              <a:rPr lang="en-US" altLang="zh-TW" sz="2800" dirty="0" smtClean="0"/>
              <a:t>How about put this phenomenon in gradient descent?</a:t>
            </a:r>
            <a:endParaRPr lang="zh-TW" altLang="en-US" sz="2800" dirty="0"/>
          </a:p>
        </p:txBody>
      </p:sp>
    </p:spTree>
    <p:extLst>
      <p:ext uri="{BB962C8B-B14F-4D97-AF65-F5344CB8AC3E}">
        <p14:creationId xmlns:p14="http://schemas.microsoft.com/office/powerpoint/2010/main" val="390330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mc:AlternateContent xmlns:mc="http://schemas.openxmlformats.org/markup-compatibility/2006" xmlns:a14="http://schemas.microsoft.com/office/drawing/2010/main">
        <mc:Choice Requires="a14">
          <p:sp>
            <p:nvSpPr>
              <p:cNvPr id="19" name="文字方塊 18"/>
              <p:cNvSpPr txBox="1"/>
              <p:nvPr/>
            </p:nvSpPr>
            <p:spPr>
              <a:xfrm>
                <a:off x="5091654" y="1468916"/>
                <a:ext cx="2580542" cy="461665"/>
              </a:xfrm>
              <a:prstGeom prst="rect">
                <a:avLst/>
              </a:prstGeom>
              <a:noFill/>
            </p:spPr>
            <p:txBody>
              <a:bodyPr wrap="square" rtlCol="0">
                <a:spAutoFit/>
              </a:bodyPr>
              <a:lstStyle/>
              <a:p>
                <a:r>
                  <a:rPr lang="en-US" altLang="zh-TW" sz="2400" dirty="0" smtClean="0"/>
                  <a:t>Start at point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091654" y="1468916"/>
                <a:ext cx="2580542" cy="461665"/>
              </a:xfrm>
              <a:prstGeom prst="rect">
                <a:avLst/>
              </a:prstGeom>
              <a:blipFill rotWithShape="0">
                <a:blip r:embed="rId2"/>
                <a:stretch>
                  <a:fillRect l="-3538"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101909" y="2402286"/>
                <a:ext cx="3993172" cy="461665"/>
              </a:xfrm>
              <a:prstGeom prst="rect">
                <a:avLst/>
              </a:prstGeom>
              <a:noFill/>
            </p:spPr>
            <p:txBody>
              <a:bodyPr wrap="square" rtlCol="0">
                <a:spAutoFit/>
              </a:bodyPr>
              <a:lstStyle/>
              <a:p>
                <a:r>
                  <a:rPr lang="en-US" altLang="zh-TW" sz="2400" dirty="0" smtClean="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101909" y="2402286"/>
                <a:ext cx="3993172" cy="461665"/>
              </a:xfrm>
              <a:prstGeom prst="rect">
                <a:avLst/>
              </a:prstGeom>
              <a:blipFill rotWithShape="0">
                <a:blip r:embed="rId3"/>
                <a:stretch>
                  <a:fillRect l="-244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087536" y="3442919"/>
                <a:ext cx="3360126" cy="461665"/>
              </a:xfrm>
              <a:prstGeom prst="rect">
                <a:avLst/>
              </a:prstGeom>
              <a:noFill/>
            </p:spPr>
            <p:txBody>
              <a:bodyPr wrap="square" rtlCol="0">
                <a:spAutoFit/>
              </a:bodyPr>
              <a:lstStyle/>
              <a:p>
                <a:r>
                  <a:rPr lang="en-US" altLang="zh-TW" sz="2400" dirty="0" smtClean="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smtClean="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smtClean="0"/>
                  <a:t> </a:t>
                </a:r>
                <a:r>
                  <a:rPr lang="en-US" altLang="zh-TW" sz="2400" dirty="0"/>
                  <a:t>+ v</a:t>
                </a:r>
                <a:r>
                  <a:rPr lang="en-US" altLang="zh-TW" sz="2400" baseline="30000" dirty="0"/>
                  <a:t>1</a:t>
                </a:r>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087536" y="3442919"/>
                <a:ext cx="3360126" cy="461665"/>
              </a:xfrm>
              <a:prstGeom prst="rect">
                <a:avLst/>
              </a:prstGeom>
              <a:blipFill rotWithShape="0">
                <a:blip r:embed="rId4"/>
                <a:stretch>
                  <a:fillRect l="-2904"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5120584" y="3960557"/>
                <a:ext cx="3993172" cy="461665"/>
              </a:xfrm>
              <a:prstGeom prst="rect">
                <a:avLst/>
              </a:prstGeom>
              <a:noFill/>
            </p:spPr>
            <p:txBody>
              <a:bodyPr wrap="square" rtlCol="0">
                <a:spAutoFit/>
              </a:bodyPr>
              <a:lstStyle/>
              <a:p>
                <a:r>
                  <a:rPr lang="en-US" altLang="zh-TW" sz="2400" dirty="0" smtClean="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5120584" y="3960557"/>
                <a:ext cx="3993172" cy="461665"/>
              </a:xfrm>
              <a:prstGeom prst="rect">
                <a:avLst/>
              </a:prstGeom>
              <a:blipFill rotWithShape="0">
                <a:blip r:embed="rId5"/>
                <a:stretch>
                  <a:fillRect l="-2443" t="-10667" b="-30667"/>
                </a:stretch>
              </a:blipFill>
            </p:spPr>
            <p:txBody>
              <a:bodyPr/>
              <a:lstStyle/>
              <a:p>
                <a:r>
                  <a:rPr lang="zh-TW" altLang="en-US">
                    <a:noFill/>
                  </a:rPr>
                  <a:t> </a:t>
                </a:r>
              </a:p>
            </p:txBody>
          </p:sp>
        </mc:Fallback>
      </mc:AlternateContent>
      <p:sp>
        <p:nvSpPr>
          <p:cNvPr id="30" name="文字方塊 29"/>
          <p:cNvSpPr txBox="1"/>
          <p:nvPr/>
        </p:nvSpPr>
        <p:spPr>
          <a:xfrm>
            <a:off x="5101909" y="1930581"/>
            <a:ext cx="2580542" cy="461665"/>
          </a:xfrm>
          <a:prstGeom prst="rect">
            <a:avLst/>
          </a:prstGeom>
          <a:noFill/>
        </p:spPr>
        <p:txBody>
          <a:bodyPr wrap="square" rtlCol="0">
            <a:spAutoFit/>
          </a:bodyPr>
          <a:lstStyle/>
          <a:p>
            <a:r>
              <a:rPr lang="en-US" altLang="zh-TW" sz="2400" dirty="0" smtClean="0"/>
              <a:t>Movement v</a:t>
            </a:r>
            <a:r>
              <a:rPr lang="en-US" altLang="zh-TW" sz="2400" baseline="30000" dirty="0"/>
              <a:t>0</a:t>
            </a:r>
            <a:r>
              <a:rPr lang="en-US" altLang="zh-TW" sz="2400" dirty="0" smtClean="0"/>
              <a:t>=0</a:t>
            </a:r>
            <a:endParaRPr lang="zh-TW" altLang="en-US" sz="2400" dirty="0"/>
          </a:p>
        </p:txBody>
      </p:sp>
      <mc:AlternateContent xmlns:mc="http://schemas.openxmlformats.org/markup-compatibility/2006" xmlns:a14="http://schemas.microsoft.com/office/drawing/2010/main">
        <mc:Choice Requires="a14">
          <p:sp>
            <p:nvSpPr>
              <p:cNvPr id="31" name="文字方塊 30"/>
              <p:cNvSpPr txBox="1"/>
              <p:nvPr/>
            </p:nvSpPr>
            <p:spPr>
              <a:xfrm>
                <a:off x="5087535" y="2925645"/>
                <a:ext cx="4059271" cy="461665"/>
              </a:xfrm>
              <a:prstGeom prst="rect">
                <a:avLst/>
              </a:prstGeom>
              <a:noFill/>
            </p:spPr>
            <p:txBody>
              <a:bodyPr wrap="square" rtlCol="0">
                <a:spAutoFit/>
              </a:bodyPr>
              <a:lstStyle/>
              <a:p>
                <a:r>
                  <a:rPr lang="en-US" altLang="zh-TW" sz="2400" dirty="0"/>
                  <a:t>Movement </a:t>
                </a:r>
                <a:r>
                  <a:rPr lang="en-US" altLang="zh-TW" sz="2400" dirty="0" smtClean="0"/>
                  <a:t>v</a:t>
                </a:r>
                <a:r>
                  <a:rPr lang="en-US" altLang="zh-TW" sz="2400" baseline="30000" dirty="0"/>
                  <a:t>1</a:t>
                </a:r>
                <a:r>
                  <a:rPr lang="en-US" altLang="zh-TW" sz="2400" dirty="0" smtClean="0"/>
                  <a:t> = </a:t>
                </a:r>
                <a:r>
                  <a:rPr lang="el-GR" altLang="zh-TW" sz="2400" dirty="0"/>
                  <a:t>λ</a:t>
                </a:r>
                <a:r>
                  <a:rPr lang="en-US" altLang="zh-TW" sz="2400" dirty="0" smtClean="0"/>
                  <a:t>v</a:t>
                </a:r>
                <a:r>
                  <a:rPr lang="en-US" altLang="zh-TW" sz="2400" baseline="30000" dirty="0"/>
                  <a:t>0</a:t>
                </a:r>
                <a:r>
                  <a:rPr lang="en-US" altLang="zh-TW" sz="2400" dirty="0" smtClean="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5087535" y="2925645"/>
                <a:ext cx="4059271" cy="461665"/>
              </a:xfrm>
              <a:prstGeom prst="rect">
                <a:avLst/>
              </a:prstGeom>
              <a:blipFill rotWithShape="0">
                <a:blip r:embed="rId6"/>
                <a:stretch>
                  <a:fillRect l="-2406"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5095139" y="4492400"/>
                <a:ext cx="4044062" cy="461665"/>
              </a:xfrm>
              <a:prstGeom prst="rect">
                <a:avLst/>
              </a:prstGeom>
              <a:noFill/>
            </p:spPr>
            <p:txBody>
              <a:bodyPr wrap="square" rtlCol="0">
                <a:spAutoFit/>
              </a:bodyPr>
              <a:lstStyle/>
              <a:p>
                <a:r>
                  <a:rPr lang="en-US" altLang="zh-TW" sz="2400" dirty="0"/>
                  <a:t>Movement </a:t>
                </a:r>
                <a:r>
                  <a:rPr lang="en-US" altLang="zh-TW" sz="2400" dirty="0" smtClean="0"/>
                  <a:t>v</a:t>
                </a:r>
                <a:r>
                  <a:rPr lang="en-US" altLang="zh-TW" sz="2400" baseline="30000" dirty="0"/>
                  <a:t>2</a:t>
                </a:r>
                <a:r>
                  <a:rPr lang="en-US" altLang="zh-TW" sz="2400" dirty="0" smtClean="0"/>
                  <a:t> </a:t>
                </a:r>
                <a:r>
                  <a:rPr lang="en-US" altLang="zh-TW" sz="2400" dirty="0"/>
                  <a:t>= </a:t>
                </a:r>
                <a:r>
                  <a:rPr lang="el-GR" altLang="zh-TW" sz="2400" dirty="0"/>
                  <a:t>λ</a:t>
                </a:r>
                <a:r>
                  <a:rPr lang="en-US" altLang="zh-TW" sz="2400" dirty="0" smtClean="0"/>
                  <a:t>v</a:t>
                </a:r>
                <a:r>
                  <a:rPr lang="en-US" altLang="zh-TW" sz="2400" baseline="30000" dirty="0"/>
                  <a:t>1</a:t>
                </a:r>
                <a:r>
                  <a:rPr lang="en-US" altLang="zh-TW" sz="2400" dirty="0" smtClean="0"/>
                  <a:t> </a:t>
                </a:r>
                <a:r>
                  <a:rPr lang="en-US" altLang="zh-TW" sz="2400" dirty="0"/>
                  <a:t>-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095139" y="4492400"/>
                <a:ext cx="4044062" cy="461665"/>
              </a:xfrm>
              <a:prstGeom prst="rect">
                <a:avLst/>
              </a:prstGeom>
              <a:blipFill rotWithShape="0">
                <a:blip r:embed="rId7"/>
                <a:stretch>
                  <a:fillRect l="-241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5101909" y="4954994"/>
                <a:ext cx="3360126" cy="461665"/>
              </a:xfrm>
              <a:prstGeom prst="rect">
                <a:avLst/>
              </a:prstGeom>
              <a:noFill/>
            </p:spPr>
            <p:txBody>
              <a:bodyPr wrap="square" rtlCol="0">
                <a:spAutoFit/>
              </a:bodyPr>
              <a:lstStyle/>
              <a:p>
                <a:r>
                  <a:rPr lang="en-US" altLang="zh-TW" sz="2400" dirty="0" smtClean="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r>
                  <a:rPr lang="en-US" altLang="zh-TW" sz="2400" dirty="0" smtClean="0"/>
                  <a:t>v</a:t>
                </a:r>
                <a:r>
                  <a:rPr lang="en-US" altLang="zh-TW" sz="2400" baseline="30000" dirty="0"/>
                  <a:t>2</a:t>
                </a:r>
                <a:endParaRPr lang="zh-TW" altLang="en-US" sz="2400" baseline="-250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5101909" y="4954994"/>
                <a:ext cx="3360126" cy="461665"/>
              </a:xfrm>
              <a:prstGeom prst="rect">
                <a:avLst/>
              </a:prstGeom>
              <a:blipFill rotWithShape="0">
                <a:blip r:embed="rId8"/>
                <a:stretch>
                  <a:fillRect l="-2904" t="-10526" b="-28947"/>
                </a:stretch>
              </a:blipFill>
            </p:spPr>
            <p:txBody>
              <a:bodyPr/>
              <a:lstStyle/>
              <a:p>
                <a:r>
                  <a:rPr lang="zh-TW" altLang="en-US">
                    <a:noFill/>
                  </a:rPr>
                  <a:t> </a:t>
                </a:r>
              </a:p>
            </p:txBody>
          </p:sp>
        </mc:Fallback>
      </mc:AlternateContent>
      <p:cxnSp>
        <p:nvCxnSpPr>
          <p:cNvPr id="34" name="直線單箭頭接點 33"/>
          <p:cNvCxnSpPr/>
          <p:nvPr/>
        </p:nvCxnSpPr>
        <p:spPr>
          <a:xfrm>
            <a:off x="1482052" y="3044389"/>
            <a:ext cx="1286264" cy="46908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2756401" y="3512567"/>
            <a:ext cx="879813" cy="99140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3633384" y="4460694"/>
            <a:ext cx="27722" cy="124621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3228310" y="5706908"/>
            <a:ext cx="389211" cy="104850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452433" y="5277806"/>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52433" y="4746765"/>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443581" y="260723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flipV="1">
            <a:off x="2704878" y="3038035"/>
            <a:ext cx="32860" cy="44326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633384" y="4059418"/>
            <a:ext cx="450017" cy="39363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703232" y="5641540"/>
            <a:ext cx="323690" cy="342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1142629" y="5036311"/>
            <a:ext cx="1923316" cy="461665"/>
          </a:xfrm>
          <a:prstGeom prst="rect">
            <a:avLst/>
          </a:prstGeom>
          <a:noFill/>
        </p:spPr>
        <p:txBody>
          <a:bodyPr wrap="square" rtlCol="0">
            <a:spAutoFit/>
          </a:bodyPr>
          <a:lstStyle/>
          <a:p>
            <a:r>
              <a:rPr lang="en-US" altLang="zh-TW" sz="2400" dirty="0" smtClean="0"/>
              <a:t>Movement</a:t>
            </a:r>
            <a:endParaRPr lang="zh-TW" altLang="en-US" sz="2400" dirty="0"/>
          </a:p>
        </p:txBody>
      </p:sp>
      <p:sp>
        <p:nvSpPr>
          <p:cNvPr id="45" name="文字方塊 44"/>
          <p:cNvSpPr txBox="1"/>
          <p:nvPr/>
        </p:nvSpPr>
        <p:spPr>
          <a:xfrm>
            <a:off x="1142629" y="4537020"/>
            <a:ext cx="1923316" cy="461665"/>
          </a:xfrm>
          <a:prstGeom prst="rect">
            <a:avLst/>
          </a:prstGeom>
          <a:noFill/>
        </p:spPr>
        <p:txBody>
          <a:bodyPr wrap="square" rtlCol="0">
            <a:spAutoFit/>
          </a:bodyPr>
          <a:lstStyle/>
          <a:p>
            <a:r>
              <a:rPr lang="en-US" altLang="zh-TW" sz="2400" dirty="0" smtClean="0"/>
              <a:t>Gradient</a:t>
            </a:r>
            <a:endParaRPr lang="zh-TW" altLang="en-US" sz="2400" dirty="0"/>
          </a:p>
        </p:txBody>
      </p:sp>
      <mc:AlternateContent xmlns:mc="http://schemas.openxmlformats.org/markup-compatibility/2006" xmlns:a14="http://schemas.microsoft.com/office/drawing/2010/main">
        <mc:Choice Requires="a14">
          <p:sp>
            <p:nvSpPr>
              <p:cNvPr id="46" name="文字方塊 45"/>
              <p:cNvSpPr txBox="1"/>
              <p:nvPr/>
            </p:nvSpPr>
            <p:spPr>
              <a:xfrm>
                <a:off x="1055019" y="2978099"/>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1055019" y="2978099"/>
                <a:ext cx="689088" cy="46166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2143986" y="3536864"/>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baseline="-250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2143986" y="3536864"/>
                <a:ext cx="689088" cy="459806"/>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2907205" y="4191935"/>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baseline="-250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2907205" y="4191935"/>
                <a:ext cx="689088" cy="460575"/>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3046718" y="5185827"/>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oMath>
                  </m:oMathPara>
                </a14:m>
                <a:endParaRPr lang="zh-TW" altLang="en-US" sz="2400" baseline="-25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046718" y="5185827"/>
                <a:ext cx="689088" cy="460575"/>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943216" y="2400299"/>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943216" y="2400299"/>
                <a:ext cx="689088" cy="461665"/>
              </a:xfrm>
              <a:prstGeom prst="rect">
                <a:avLst/>
              </a:prstGeom>
              <a:blipFill rotWithShape="0">
                <a:blip r:embed="rId13"/>
                <a:stretch>
                  <a:fillRect l="-2655" r="-495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2504347" y="2572537"/>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baseline="-250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2504347" y="2572537"/>
                <a:ext cx="689088" cy="459806"/>
              </a:xfrm>
              <a:prstGeom prst="rect">
                <a:avLst/>
              </a:prstGeom>
              <a:blipFill rotWithShape="0">
                <a:blip r:embed="rId14"/>
                <a:stretch>
                  <a:fillRect l="-2655" r="-486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3988977" y="3639798"/>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baseline="-250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3988977" y="3639798"/>
                <a:ext cx="689088" cy="460575"/>
              </a:xfrm>
              <a:prstGeom prst="rect">
                <a:avLst/>
              </a:prstGeom>
              <a:blipFill rotWithShape="0">
                <a:blip r:embed="rId15"/>
                <a:stretch>
                  <a:fillRect l="-1770" r="-495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3981853" y="5381293"/>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3</m:t>
                              </m:r>
                            </m:sup>
                          </m:sSup>
                        </m:e>
                      </m:d>
                    </m:oMath>
                  </m:oMathPara>
                </a14:m>
                <a:endParaRPr lang="zh-TW" altLang="en-US" sz="2400" baseline="-250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3981853" y="5381293"/>
                <a:ext cx="689088" cy="460575"/>
              </a:xfrm>
              <a:prstGeom prst="rect">
                <a:avLst/>
              </a:prstGeom>
              <a:blipFill rotWithShape="0">
                <a:blip r:embed="rId16"/>
                <a:stretch>
                  <a:fillRect l="-1770" r="-49558"/>
                </a:stretch>
              </a:blipFill>
            </p:spPr>
            <p:txBody>
              <a:bodyPr/>
              <a:lstStyle/>
              <a:p>
                <a:r>
                  <a:rPr lang="zh-TW" altLang="en-US">
                    <a:noFill/>
                  </a:rPr>
                  <a:t> </a:t>
                </a:r>
              </a:p>
            </p:txBody>
          </p:sp>
        </mc:Fallback>
      </mc:AlternateContent>
      <p:sp>
        <p:nvSpPr>
          <p:cNvPr id="54" name="橢圓 53"/>
          <p:cNvSpPr/>
          <p:nvPr/>
        </p:nvSpPr>
        <p:spPr>
          <a:xfrm>
            <a:off x="1282902" y="289594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p:cNvCxnSpPr/>
          <p:nvPr/>
        </p:nvCxnSpPr>
        <p:spPr>
          <a:xfrm>
            <a:off x="2769123" y="3495864"/>
            <a:ext cx="1008308" cy="39073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28928" y="3512687"/>
            <a:ext cx="78777" cy="74771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3646403" y="4503974"/>
            <a:ext cx="761038" cy="86574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H="1">
            <a:off x="2971614" y="4492400"/>
            <a:ext cx="623423" cy="440470"/>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H="1" flipV="1">
            <a:off x="3283325" y="5618033"/>
            <a:ext cx="311713" cy="2350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3667257" y="5706908"/>
            <a:ext cx="30800" cy="1044483"/>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85" name="文字方塊 84"/>
          <p:cNvSpPr txBox="1"/>
          <p:nvPr/>
        </p:nvSpPr>
        <p:spPr>
          <a:xfrm>
            <a:off x="5189726" y="5471970"/>
            <a:ext cx="3638550"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400" dirty="0" smtClean="0">
                <a:solidFill>
                  <a:schemeClr val="bg1"/>
                </a:solidFill>
              </a:rPr>
              <a:t>Movement not just based on gradient, but previous movement.</a:t>
            </a:r>
            <a:endParaRPr lang="zh-TW" altLang="en-US" sz="2400" dirty="0">
              <a:solidFill>
                <a:schemeClr val="bg1"/>
              </a:solidFill>
            </a:endParaRPr>
          </a:p>
        </p:txBody>
      </p:sp>
      <p:cxnSp>
        <p:nvCxnSpPr>
          <p:cNvPr id="55" name="直線單箭頭接點 54"/>
          <p:cNvCxnSpPr/>
          <p:nvPr/>
        </p:nvCxnSpPr>
        <p:spPr>
          <a:xfrm>
            <a:off x="438881" y="5776486"/>
            <a:ext cx="690196" cy="0"/>
          </a:xfrm>
          <a:prstGeom prst="straightConnector1">
            <a:avLst/>
          </a:prstGeom>
          <a:ln w="6350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1142629" y="5535602"/>
            <a:ext cx="3031038" cy="830997"/>
          </a:xfrm>
          <a:prstGeom prst="rect">
            <a:avLst/>
          </a:prstGeom>
          <a:noFill/>
        </p:spPr>
        <p:txBody>
          <a:bodyPr wrap="square" rtlCol="0">
            <a:spAutoFit/>
          </a:bodyPr>
          <a:lstStyle/>
          <a:p>
            <a:r>
              <a:rPr lang="en-US" altLang="zh-TW" sz="2400" dirty="0" smtClean="0"/>
              <a:t>Movement</a:t>
            </a:r>
          </a:p>
          <a:p>
            <a:r>
              <a:rPr lang="en-US" altLang="zh-TW" sz="2400" dirty="0" smtClean="0"/>
              <a:t>of last step</a:t>
            </a:r>
            <a:endParaRPr lang="zh-TW" altLang="en-US" sz="2400" dirty="0"/>
          </a:p>
        </p:txBody>
      </p:sp>
      <p:sp>
        <p:nvSpPr>
          <p:cNvPr id="58" name="文字方塊 57"/>
          <p:cNvSpPr txBox="1"/>
          <p:nvPr/>
        </p:nvSpPr>
        <p:spPr>
          <a:xfrm>
            <a:off x="609376" y="1542087"/>
            <a:ext cx="422386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smtClean="0">
                <a:solidFill>
                  <a:schemeClr val="bg1"/>
                </a:solidFill>
              </a:rPr>
              <a:t>Movement: movement of last step minus gradient at present </a:t>
            </a:r>
            <a:endParaRPr lang="zh-TW" altLang="en-US" sz="2400" dirty="0">
              <a:solidFill>
                <a:schemeClr val="bg1"/>
              </a:solidFill>
            </a:endParaRPr>
          </a:p>
        </p:txBody>
      </p:sp>
    </p:spTree>
    <p:extLst>
      <p:ext uri="{BB962C8B-B14F-4D97-AF65-F5344CB8AC3E}">
        <p14:creationId xmlns:p14="http://schemas.microsoft.com/office/powerpoint/2010/main" val="9858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30" grpId="0"/>
      <p:bldP spid="31" grpId="0"/>
      <p:bldP spid="32" grpId="0"/>
      <p:bldP spid="33" grpId="0"/>
      <p:bldP spid="44" grpId="0"/>
      <p:bldP spid="45" grpId="0"/>
      <p:bldP spid="46" grpId="0"/>
      <p:bldP spid="47" grpId="0"/>
      <p:bldP spid="48" grpId="0"/>
      <p:bldP spid="49" grpId="0"/>
      <p:bldP spid="50" grpId="0"/>
      <p:bldP spid="51" grpId="0"/>
      <p:bldP spid="52" grpId="0"/>
      <p:bldP spid="53" grpId="0"/>
      <p:bldP spid="54" grpId="0" animBg="1"/>
      <p:bldP spid="85" grpId="0" animBg="1"/>
      <p:bldP spid="57" grpId="0"/>
      <p:bldP spid="5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mc:AlternateContent xmlns:mc="http://schemas.openxmlformats.org/markup-compatibility/2006" xmlns:a14="http://schemas.microsoft.com/office/drawing/2010/main">
        <mc:Choice Requires="a14">
          <p:sp>
            <p:nvSpPr>
              <p:cNvPr id="3" name="文字方塊 2"/>
              <p:cNvSpPr txBox="1"/>
              <p:nvPr/>
            </p:nvSpPr>
            <p:spPr>
              <a:xfrm>
                <a:off x="552265" y="2634037"/>
                <a:ext cx="4304360" cy="1247842"/>
              </a:xfrm>
              <a:prstGeom prst="rect">
                <a:avLst/>
              </a:prstGeom>
              <a:noFill/>
            </p:spPr>
            <p:txBody>
              <a:bodyPr wrap="square" rtlCol="0">
                <a:spAutoFit/>
              </a:bodyPr>
              <a:lstStyle/>
              <a:p>
                <a:r>
                  <a:rPr lang="en-US" altLang="zh-TW" sz="2400" dirty="0" smtClean="0"/>
                  <a:t>v</a:t>
                </a:r>
                <a:r>
                  <a:rPr lang="en-US" altLang="zh-TW" sz="2400" baseline="30000" dirty="0" smtClean="0"/>
                  <a:t>i</a:t>
                </a:r>
                <a:r>
                  <a:rPr lang="en-US" altLang="zh-TW" sz="2400" dirty="0" smtClean="0"/>
                  <a:t> is actually the weighted sum of all the previous gradient: </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r>
                  <a:rPr lang="en-US" altLang="zh-TW" sz="2400" dirty="0" smtClean="0"/>
                  <a:t>,</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r>
                      <a:rPr lang="en-US" altLang="zh-TW" sz="2400" b="0" i="1" smtClean="0">
                        <a:latin typeface="Cambria Math" panose="02040503050406030204" pitchFamily="18" charset="0"/>
                      </a:rPr>
                      <m:t>, …</m:t>
                    </m:r>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p>
                        </m:sSup>
                      </m:e>
                    </m:d>
                  </m:oMath>
                </a14:m>
                <a:endParaRPr lang="zh-TW" altLang="en-US" sz="24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552265" y="2634037"/>
                <a:ext cx="4304360" cy="1247842"/>
              </a:xfrm>
              <a:prstGeom prst="rect">
                <a:avLst/>
              </a:prstGeom>
              <a:blipFill rotWithShape="0">
                <a:blip r:embed="rId3"/>
                <a:stretch>
                  <a:fillRect l="-2266" t="-3902" r="-2833" b="-8780"/>
                </a:stretch>
              </a:blipFill>
            </p:spPr>
            <p:txBody>
              <a:bodyPr/>
              <a:lstStyle/>
              <a:p>
                <a:r>
                  <a:rPr lang="zh-TW" altLang="en-US">
                    <a:noFill/>
                  </a:rPr>
                  <a:t> </a:t>
                </a:r>
              </a:p>
            </p:txBody>
          </p:sp>
        </mc:Fallback>
      </mc:AlternateContent>
      <p:sp>
        <p:nvSpPr>
          <p:cNvPr id="58" name="文字方塊 57"/>
          <p:cNvSpPr txBox="1"/>
          <p:nvPr/>
        </p:nvSpPr>
        <p:spPr>
          <a:xfrm>
            <a:off x="940941" y="3958406"/>
            <a:ext cx="2580542" cy="461665"/>
          </a:xfrm>
          <a:prstGeom prst="rect">
            <a:avLst/>
          </a:prstGeom>
          <a:noFill/>
        </p:spPr>
        <p:txBody>
          <a:bodyPr wrap="square" rtlCol="0">
            <a:spAutoFit/>
          </a:bodyPr>
          <a:lstStyle/>
          <a:p>
            <a:r>
              <a:rPr lang="en-US" altLang="zh-TW" sz="2400" dirty="0" smtClean="0"/>
              <a:t>v</a:t>
            </a:r>
            <a:r>
              <a:rPr lang="en-US" altLang="zh-TW" sz="2400" baseline="30000" dirty="0" smtClean="0"/>
              <a:t>0 </a:t>
            </a:r>
            <a:r>
              <a:rPr lang="en-US" altLang="zh-TW" sz="2400" dirty="0" smtClean="0"/>
              <a:t>= 0</a:t>
            </a:r>
            <a:endParaRPr lang="zh-TW" altLang="en-US" sz="2400" dirty="0"/>
          </a:p>
        </p:txBody>
      </p:sp>
      <mc:AlternateContent xmlns:mc="http://schemas.openxmlformats.org/markup-compatibility/2006" xmlns:a14="http://schemas.microsoft.com/office/drawing/2010/main">
        <mc:Choice Requires="a14">
          <p:sp>
            <p:nvSpPr>
              <p:cNvPr id="60" name="文字方塊 59"/>
              <p:cNvSpPr txBox="1"/>
              <p:nvPr/>
            </p:nvSpPr>
            <p:spPr>
              <a:xfrm>
                <a:off x="940941" y="4569174"/>
                <a:ext cx="2679159" cy="461665"/>
              </a:xfrm>
              <a:prstGeom prst="rect">
                <a:avLst/>
              </a:prstGeom>
              <a:noFill/>
            </p:spPr>
            <p:txBody>
              <a:bodyPr wrap="square" rtlCol="0">
                <a:spAutoFit/>
              </a:bodyPr>
              <a:lstStyle/>
              <a:p>
                <a:r>
                  <a:rPr lang="en-US" altLang="zh-TW" sz="2400" dirty="0" smtClean="0"/>
                  <a:t>v</a:t>
                </a:r>
                <a:r>
                  <a:rPr lang="en-US" altLang="zh-TW" sz="2400" baseline="30000" dirty="0" smtClean="0"/>
                  <a:t>1</a:t>
                </a:r>
                <a:r>
                  <a:rPr lang="en-US" altLang="zh-TW" sz="2400" dirty="0" smtClean="0"/>
                  <a:t> =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940941" y="4569174"/>
                <a:ext cx="2679159" cy="461665"/>
              </a:xfrm>
              <a:prstGeom prst="rect">
                <a:avLst/>
              </a:prstGeom>
              <a:blipFill rotWithShape="0">
                <a:blip r:embed="rId4"/>
                <a:stretch>
                  <a:fillRect l="-3409"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p:cNvSpPr txBox="1"/>
              <p:nvPr/>
            </p:nvSpPr>
            <p:spPr>
              <a:xfrm>
                <a:off x="943529" y="5247703"/>
                <a:ext cx="4044062" cy="461665"/>
              </a:xfrm>
              <a:prstGeom prst="rect">
                <a:avLst/>
              </a:prstGeom>
              <a:noFill/>
            </p:spPr>
            <p:txBody>
              <a:bodyPr wrap="square" rtlCol="0">
                <a:spAutoFit/>
              </a:bodyPr>
              <a:lstStyle/>
              <a:p>
                <a:r>
                  <a:rPr lang="en-US" altLang="zh-TW" sz="2400" dirty="0" smtClean="0"/>
                  <a:t>v</a:t>
                </a:r>
                <a:r>
                  <a:rPr lang="en-US" altLang="zh-TW" sz="2400" baseline="30000" dirty="0" smtClean="0"/>
                  <a:t>2</a:t>
                </a:r>
                <a:r>
                  <a:rPr lang="en-US" altLang="zh-TW" sz="2400" dirty="0" smtClean="0"/>
                  <a:t> </a:t>
                </a:r>
                <a:r>
                  <a:rPr lang="en-US" altLang="zh-TW" sz="2400" dirty="0"/>
                  <a:t>= - </a:t>
                </a:r>
                <a:r>
                  <a:rPr lang="el-GR" altLang="zh-TW" sz="2400" dirty="0"/>
                  <a:t>λ 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r>
                  <a:rPr lang="en-US" altLang="zh-TW" sz="2400" dirty="0" smtClean="0"/>
                  <a:t> </a:t>
                </a:r>
                <a:r>
                  <a:rPr lang="en-US" altLang="zh-TW" sz="2400" dirty="0"/>
                  <a:t>-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943529" y="5247703"/>
                <a:ext cx="4044062" cy="461665"/>
              </a:xfrm>
              <a:prstGeom prst="rect">
                <a:avLst/>
              </a:prstGeom>
              <a:blipFill rotWithShape="0">
                <a:blip r:embed="rId5"/>
                <a:stretch>
                  <a:fillRect l="-2413" t="-10526" b="-28947"/>
                </a:stretch>
              </a:blipFill>
            </p:spPr>
            <p:txBody>
              <a:bodyPr/>
              <a:lstStyle/>
              <a:p>
                <a:r>
                  <a:rPr lang="zh-TW" altLang="en-US">
                    <a:noFill/>
                  </a:rPr>
                  <a:t> </a:t>
                </a:r>
              </a:p>
            </p:txBody>
          </p:sp>
        </mc:Fallback>
      </mc:AlternateContent>
      <p:sp>
        <p:nvSpPr>
          <p:cNvPr id="63" name="文字方塊 62"/>
          <p:cNvSpPr txBox="1"/>
          <p:nvPr/>
        </p:nvSpPr>
        <p:spPr>
          <a:xfrm rot="5400000">
            <a:off x="1107611" y="5954393"/>
            <a:ext cx="798660" cy="461665"/>
          </a:xfrm>
          <a:prstGeom prst="rect">
            <a:avLst/>
          </a:prstGeom>
          <a:noFill/>
        </p:spPr>
        <p:txBody>
          <a:bodyPr wrap="square" rtlCol="0">
            <a:spAutoFit/>
          </a:bodyPr>
          <a:lstStyle/>
          <a:p>
            <a:r>
              <a:rPr lang="en-US" altLang="zh-TW" sz="2400" dirty="0" smtClean="0"/>
              <a:t>……</a:t>
            </a:r>
            <a:endParaRPr lang="zh-TW" altLang="en-US" sz="2400" baseline="-25000" dirty="0"/>
          </a:p>
        </p:txBody>
      </p:sp>
      <mc:AlternateContent xmlns:mc="http://schemas.openxmlformats.org/markup-compatibility/2006" xmlns:a14="http://schemas.microsoft.com/office/drawing/2010/main">
        <mc:Choice Requires="a14">
          <p:sp>
            <p:nvSpPr>
              <p:cNvPr id="19" name="文字方塊 18"/>
              <p:cNvSpPr txBox="1"/>
              <p:nvPr/>
            </p:nvSpPr>
            <p:spPr>
              <a:xfrm>
                <a:off x="5091654" y="1468916"/>
                <a:ext cx="2580542" cy="461665"/>
              </a:xfrm>
              <a:prstGeom prst="rect">
                <a:avLst/>
              </a:prstGeom>
              <a:noFill/>
            </p:spPr>
            <p:txBody>
              <a:bodyPr wrap="square" rtlCol="0">
                <a:spAutoFit/>
              </a:bodyPr>
              <a:lstStyle/>
              <a:p>
                <a:r>
                  <a:rPr lang="en-US" altLang="zh-TW" sz="2400" dirty="0" smtClean="0"/>
                  <a:t>Start at point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091654" y="1468916"/>
                <a:ext cx="2580542" cy="461665"/>
              </a:xfrm>
              <a:prstGeom prst="rect">
                <a:avLst/>
              </a:prstGeom>
              <a:blipFill rotWithShape="0">
                <a:blip r:embed="rId6"/>
                <a:stretch>
                  <a:fillRect l="-3538"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5101909" y="2402286"/>
                <a:ext cx="3993172" cy="461665"/>
              </a:xfrm>
              <a:prstGeom prst="rect">
                <a:avLst/>
              </a:prstGeom>
              <a:noFill/>
            </p:spPr>
            <p:txBody>
              <a:bodyPr wrap="square" rtlCol="0">
                <a:spAutoFit/>
              </a:bodyPr>
              <a:lstStyle/>
              <a:p>
                <a:r>
                  <a:rPr lang="en-US" altLang="zh-TW" sz="2400" dirty="0" smtClean="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5101909" y="2402286"/>
                <a:ext cx="3993172" cy="461665"/>
              </a:xfrm>
              <a:prstGeom prst="rect">
                <a:avLst/>
              </a:prstGeom>
              <a:blipFill rotWithShape="0">
                <a:blip r:embed="rId7"/>
                <a:stretch>
                  <a:fillRect l="-244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5087536" y="3442919"/>
                <a:ext cx="3360126" cy="461665"/>
              </a:xfrm>
              <a:prstGeom prst="rect">
                <a:avLst/>
              </a:prstGeom>
              <a:noFill/>
            </p:spPr>
            <p:txBody>
              <a:bodyPr wrap="square" rtlCol="0">
                <a:spAutoFit/>
              </a:bodyPr>
              <a:lstStyle/>
              <a:p>
                <a:r>
                  <a:rPr lang="en-US" altLang="zh-TW" sz="2400" dirty="0" smtClean="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smtClean="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smtClean="0"/>
                  <a:t> </a:t>
                </a:r>
                <a:r>
                  <a:rPr lang="en-US" altLang="zh-TW" sz="2400" dirty="0"/>
                  <a:t>+ v</a:t>
                </a:r>
                <a:r>
                  <a:rPr lang="en-US" altLang="zh-TW" sz="2400" baseline="30000" dirty="0"/>
                  <a:t>1</a:t>
                </a:r>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087536" y="3442919"/>
                <a:ext cx="3360126" cy="461665"/>
              </a:xfrm>
              <a:prstGeom prst="rect">
                <a:avLst/>
              </a:prstGeom>
              <a:blipFill rotWithShape="0">
                <a:blip r:embed="rId8"/>
                <a:stretch>
                  <a:fillRect l="-2904"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120584" y="3960557"/>
                <a:ext cx="3993172" cy="461665"/>
              </a:xfrm>
              <a:prstGeom prst="rect">
                <a:avLst/>
              </a:prstGeom>
              <a:noFill/>
            </p:spPr>
            <p:txBody>
              <a:bodyPr wrap="square" rtlCol="0">
                <a:spAutoFit/>
              </a:bodyPr>
              <a:lstStyle/>
              <a:p>
                <a:r>
                  <a:rPr lang="en-US" altLang="zh-TW" sz="2400" dirty="0" smtClean="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120584" y="3960557"/>
                <a:ext cx="3993172" cy="461665"/>
              </a:xfrm>
              <a:prstGeom prst="rect">
                <a:avLst/>
              </a:prstGeom>
              <a:blipFill rotWithShape="0">
                <a:blip r:embed="rId9"/>
                <a:stretch>
                  <a:fillRect l="-2443" t="-10667" b="-30667"/>
                </a:stretch>
              </a:blipFill>
            </p:spPr>
            <p:txBody>
              <a:bodyPr/>
              <a:lstStyle/>
              <a:p>
                <a:r>
                  <a:rPr lang="zh-TW" altLang="en-US">
                    <a:noFill/>
                  </a:rPr>
                  <a:t> </a:t>
                </a:r>
              </a:p>
            </p:txBody>
          </p:sp>
        </mc:Fallback>
      </mc:AlternateContent>
      <p:sp>
        <p:nvSpPr>
          <p:cNvPr id="29" name="文字方塊 28"/>
          <p:cNvSpPr txBox="1"/>
          <p:nvPr/>
        </p:nvSpPr>
        <p:spPr>
          <a:xfrm>
            <a:off x="5101909" y="1930581"/>
            <a:ext cx="2580542" cy="461665"/>
          </a:xfrm>
          <a:prstGeom prst="rect">
            <a:avLst/>
          </a:prstGeom>
          <a:noFill/>
        </p:spPr>
        <p:txBody>
          <a:bodyPr wrap="square" rtlCol="0">
            <a:spAutoFit/>
          </a:bodyPr>
          <a:lstStyle/>
          <a:p>
            <a:r>
              <a:rPr lang="en-US" altLang="zh-TW" sz="2400" dirty="0" smtClean="0"/>
              <a:t>Movement v</a:t>
            </a:r>
            <a:r>
              <a:rPr lang="en-US" altLang="zh-TW" sz="2400" baseline="30000" dirty="0"/>
              <a:t>0</a:t>
            </a:r>
            <a:r>
              <a:rPr lang="en-US" altLang="zh-TW" sz="2400" dirty="0" smtClean="0"/>
              <a:t>=0</a:t>
            </a:r>
            <a:endParaRPr lang="zh-TW" altLang="en-US" sz="2400" dirty="0"/>
          </a:p>
        </p:txBody>
      </p:sp>
      <mc:AlternateContent xmlns:mc="http://schemas.openxmlformats.org/markup-compatibility/2006" xmlns:a14="http://schemas.microsoft.com/office/drawing/2010/main">
        <mc:Choice Requires="a14">
          <p:sp>
            <p:nvSpPr>
              <p:cNvPr id="30" name="文字方塊 29"/>
              <p:cNvSpPr txBox="1"/>
              <p:nvPr/>
            </p:nvSpPr>
            <p:spPr>
              <a:xfrm>
                <a:off x="5087535" y="2925645"/>
                <a:ext cx="4059271" cy="461665"/>
              </a:xfrm>
              <a:prstGeom prst="rect">
                <a:avLst/>
              </a:prstGeom>
              <a:noFill/>
            </p:spPr>
            <p:txBody>
              <a:bodyPr wrap="square" rtlCol="0">
                <a:spAutoFit/>
              </a:bodyPr>
              <a:lstStyle/>
              <a:p>
                <a:r>
                  <a:rPr lang="en-US" altLang="zh-TW" sz="2400" dirty="0"/>
                  <a:t>Movement </a:t>
                </a:r>
                <a:r>
                  <a:rPr lang="en-US" altLang="zh-TW" sz="2400" dirty="0" smtClean="0"/>
                  <a:t>v</a:t>
                </a:r>
                <a:r>
                  <a:rPr lang="en-US" altLang="zh-TW" sz="2400" baseline="30000" dirty="0"/>
                  <a:t>1</a:t>
                </a:r>
                <a:r>
                  <a:rPr lang="en-US" altLang="zh-TW" sz="2400" dirty="0" smtClean="0"/>
                  <a:t> = </a:t>
                </a:r>
                <a:r>
                  <a:rPr lang="el-GR" altLang="zh-TW" sz="2400" dirty="0"/>
                  <a:t>λ</a:t>
                </a:r>
                <a:r>
                  <a:rPr lang="en-US" altLang="zh-TW" sz="2400" dirty="0" smtClean="0"/>
                  <a:t>v</a:t>
                </a:r>
                <a:r>
                  <a:rPr lang="en-US" altLang="zh-TW" sz="2400" baseline="30000" dirty="0"/>
                  <a:t>0</a:t>
                </a:r>
                <a:r>
                  <a:rPr lang="en-US" altLang="zh-TW" sz="2400" dirty="0" smtClean="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5087535" y="2925645"/>
                <a:ext cx="4059271" cy="461665"/>
              </a:xfrm>
              <a:prstGeom prst="rect">
                <a:avLst/>
              </a:prstGeom>
              <a:blipFill rotWithShape="0">
                <a:blip r:embed="rId10"/>
                <a:stretch>
                  <a:fillRect l="-2406"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5095139" y="4492400"/>
                <a:ext cx="4044062" cy="461665"/>
              </a:xfrm>
              <a:prstGeom prst="rect">
                <a:avLst/>
              </a:prstGeom>
              <a:noFill/>
            </p:spPr>
            <p:txBody>
              <a:bodyPr wrap="square" rtlCol="0">
                <a:spAutoFit/>
              </a:bodyPr>
              <a:lstStyle/>
              <a:p>
                <a:r>
                  <a:rPr lang="en-US" altLang="zh-TW" sz="2400" dirty="0"/>
                  <a:t>Movement </a:t>
                </a:r>
                <a:r>
                  <a:rPr lang="en-US" altLang="zh-TW" sz="2400" dirty="0" smtClean="0"/>
                  <a:t>v</a:t>
                </a:r>
                <a:r>
                  <a:rPr lang="en-US" altLang="zh-TW" sz="2400" baseline="30000" dirty="0"/>
                  <a:t>2</a:t>
                </a:r>
                <a:r>
                  <a:rPr lang="en-US" altLang="zh-TW" sz="2400" dirty="0" smtClean="0"/>
                  <a:t> </a:t>
                </a:r>
                <a:r>
                  <a:rPr lang="en-US" altLang="zh-TW" sz="2400" dirty="0"/>
                  <a:t>= </a:t>
                </a:r>
                <a:r>
                  <a:rPr lang="el-GR" altLang="zh-TW" sz="2400" dirty="0"/>
                  <a:t>λ</a:t>
                </a:r>
                <a:r>
                  <a:rPr lang="en-US" altLang="zh-TW" sz="2400" dirty="0" smtClean="0"/>
                  <a:t>v</a:t>
                </a:r>
                <a:r>
                  <a:rPr lang="en-US" altLang="zh-TW" sz="2400" baseline="30000" dirty="0"/>
                  <a:t>1</a:t>
                </a:r>
                <a:r>
                  <a:rPr lang="en-US" altLang="zh-TW" sz="2400" dirty="0" smtClean="0"/>
                  <a:t> </a:t>
                </a:r>
                <a:r>
                  <a:rPr lang="en-US" altLang="zh-TW" sz="2400" dirty="0"/>
                  <a:t>-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a14:m>
                <a:endParaRPr lang="zh-TW" altLang="en-US" sz="2400" baseline="-250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5095139" y="4492400"/>
                <a:ext cx="4044062" cy="461665"/>
              </a:xfrm>
              <a:prstGeom prst="rect">
                <a:avLst/>
              </a:prstGeom>
              <a:blipFill rotWithShape="0">
                <a:blip r:embed="rId11"/>
                <a:stretch>
                  <a:fillRect l="-2413"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5101909" y="4954994"/>
                <a:ext cx="3360126" cy="461665"/>
              </a:xfrm>
              <a:prstGeom prst="rect">
                <a:avLst/>
              </a:prstGeom>
              <a:noFill/>
            </p:spPr>
            <p:txBody>
              <a:bodyPr wrap="square" rtlCol="0">
                <a:spAutoFit/>
              </a:bodyPr>
              <a:lstStyle/>
              <a:p>
                <a:r>
                  <a:rPr lang="en-US" altLang="zh-TW" sz="2400" dirty="0" smtClean="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oMath>
                </a14:m>
                <a:r>
                  <a:rPr lang="en-US" altLang="zh-TW" sz="2400" dirty="0"/>
                  <a:t> + </a:t>
                </a:r>
                <a:r>
                  <a:rPr lang="en-US" altLang="zh-TW" sz="2400" dirty="0" smtClean="0"/>
                  <a:t>v</a:t>
                </a:r>
                <a:r>
                  <a:rPr lang="en-US" altLang="zh-TW" sz="2400" baseline="30000" dirty="0"/>
                  <a:t>2</a:t>
                </a:r>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101909" y="4954994"/>
                <a:ext cx="3360126" cy="461665"/>
              </a:xfrm>
              <a:prstGeom prst="rect">
                <a:avLst/>
              </a:prstGeom>
              <a:blipFill rotWithShape="0">
                <a:blip r:embed="rId12"/>
                <a:stretch>
                  <a:fillRect l="-2904" t="-10526" b="-28947"/>
                </a:stretch>
              </a:blipFill>
            </p:spPr>
            <p:txBody>
              <a:bodyPr/>
              <a:lstStyle/>
              <a:p>
                <a:r>
                  <a:rPr lang="zh-TW" altLang="en-US">
                    <a:noFill/>
                  </a:rPr>
                  <a:t> </a:t>
                </a:r>
              </a:p>
            </p:txBody>
          </p:sp>
        </mc:Fallback>
      </mc:AlternateContent>
      <p:sp>
        <p:nvSpPr>
          <p:cNvPr id="33" name="文字方塊 32"/>
          <p:cNvSpPr txBox="1"/>
          <p:nvPr/>
        </p:nvSpPr>
        <p:spPr>
          <a:xfrm>
            <a:off x="5189726" y="5471970"/>
            <a:ext cx="3638550"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400" dirty="0" smtClean="0">
                <a:solidFill>
                  <a:schemeClr val="bg1"/>
                </a:solidFill>
              </a:rPr>
              <a:t>Movement not just based on gradient, but previous movement</a:t>
            </a:r>
            <a:endParaRPr lang="zh-TW" altLang="en-US" sz="2400" dirty="0">
              <a:solidFill>
                <a:schemeClr val="bg1"/>
              </a:solidFill>
            </a:endParaRPr>
          </a:p>
        </p:txBody>
      </p:sp>
      <p:sp>
        <p:nvSpPr>
          <p:cNvPr id="39" name="文字方塊 38"/>
          <p:cNvSpPr txBox="1"/>
          <p:nvPr/>
        </p:nvSpPr>
        <p:spPr>
          <a:xfrm>
            <a:off x="609376" y="1542087"/>
            <a:ext cx="422386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smtClean="0">
                <a:solidFill>
                  <a:schemeClr val="bg1"/>
                </a:solidFill>
              </a:rPr>
              <a:t>Movement: movement of last step minus gradient at present </a:t>
            </a:r>
            <a:endParaRPr lang="zh-TW" altLang="en-US" sz="2400" dirty="0">
              <a:solidFill>
                <a:schemeClr val="bg1"/>
              </a:solidFill>
            </a:endParaRPr>
          </a:p>
        </p:txBody>
      </p:sp>
    </p:spTree>
    <p:extLst>
      <p:ext uri="{BB962C8B-B14F-4D97-AF65-F5344CB8AC3E}">
        <p14:creationId xmlns:p14="http://schemas.microsoft.com/office/powerpoint/2010/main" val="170657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8" grpId="0"/>
      <p:bldP spid="60" grpId="0"/>
      <p:bldP spid="62" grpId="0"/>
      <p:bldP spid="6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手繪多邊形 3"/>
          <p:cNvSpPr/>
          <p:nvPr/>
        </p:nvSpPr>
        <p:spPr>
          <a:xfrm>
            <a:off x="896815" y="25191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376537" y="4572247"/>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2628900" y="6301740"/>
            <a:ext cx="37521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1275248" y="4001295"/>
            <a:ext cx="37521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247650" y="1674263"/>
            <a:ext cx="762000" cy="461665"/>
          </a:xfrm>
          <a:prstGeom prst="rect">
            <a:avLst/>
          </a:prstGeom>
          <a:noFill/>
        </p:spPr>
        <p:txBody>
          <a:bodyPr wrap="square" rtlCol="0">
            <a:spAutoFit/>
          </a:bodyPr>
          <a:lstStyle/>
          <a:p>
            <a:pPr algn="ctr"/>
            <a:r>
              <a:rPr lang="en-US" altLang="zh-TW" sz="2400" dirty="0" smtClean="0"/>
              <a:t>cost</a:t>
            </a:r>
            <a:endParaRPr lang="zh-TW" altLang="en-US" sz="2400" dirty="0"/>
          </a:p>
        </p:txBody>
      </p:sp>
      <p:sp>
        <p:nvSpPr>
          <p:cNvPr id="10" name="文字方塊 9"/>
          <p:cNvSpPr txBox="1"/>
          <p:nvPr/>
        </p:nvSpPr>
        <p:spPr>
          <a:xfrm>
            <a:off x="3299129" y="6301740"/>
            <a:ext cx="2545741" cy="461665"/>
          </a:xfrm>
          <a:prstGeom prst="rect">
            <a:avLst/>
          </a:prstGeom>
          <a:noFill/>
        </p:spPr>
        <p:txBody>
          <a:bodyPr wrap="square" rtlCol="0">
            <a:spAutoFit/>
          </a:bodyPr>
          <a:lstStyle/>
          <a:p>
            <a:pPr algn="ctr"/>
            <a:r>
              <a:rPr lang="en-US" altLang="zh-TW" sz="2400" dirty="0"/>
              <a:t>p</a:t>
            </a:r>
            <a:r>
              <a:rPr lang="en-US" altLang="zh-TW" sz="2400" dirty="0" smtClean="0"/>
              <a:t>arameter space</a:t>
            </a:r>
            <a:endParaRPr lang="zh-TW" altLang="en-US" sz="2400" dirty="0"/>
          </a:p>
        </p:txBody>
      </p:sp>
      <p:sp>
        <p:nvSpPr>
          <p:cNvPr id="15" name="橢圓 14"/>
          <p:cNvSpPr/>
          <p:nvPr/>
        </p:nvSpPr>
        <p:spPr>
          <a:xfrm>
            <a:off x="5278686" y="5038063"/>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1001875" y="25506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單箭頭接點 27"/>
          <p:cNvCxnSpPr/>
          <p:nvPr/>
        </p:nvCxnSpPr>
        <p:spPr>
          <a:xfrm>
            <a:off x="4197963" y="2932494"/>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197963" y="2401453"/>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888158" y="2717646"/>
            <a:ext cx="1923316" cy="461665"/>
          </a:xfrm>
          <a:prstGeom prst="rect">
            <a:avLst/>
          </a:prstGeom>
          <a:noFill/>
        </p:spPr>
        <p:txBody>
          <a:bodyPr wrap="square" rtlCol="0">
            <a:spAutoFit/>
          </a:bodyPr>
          <a:lstStyle/>
          <a:p>
            <a:r>
              <a:rPr lang="en-US" altLang="zh-TW" sz="2400" dirty="0" smtClean="0"/>
              <a:t>Movement</a:t>
            </a:r>
            <a:endParaRPr lang="zh-TW" altLang="en-US" sz="2400" dirty="0"/>
          </a:p>
        </p:txBody>
      </p:sp>
      <p:sp>
        <p:nvSpPr>
          <p:cNvPr id="31" name="文字方塊 30"/>
          <p:cNvSpPr txBox="1"/>
          <p:nvPr/>
        </p:nvSpPr>
        <p:spPr>
          <a:xfrm>
            <a:off x="4888158" y="2191708"/>
            <a:ext cx="3265241" cy="461665"/>
          </a:xfrm>
          <a:prstGeom prst="rect">
            <a:avLst/>
          </a:prstGeom>
          <a:noFill/>
        </p:spPr>
        <p:txBody>
          <a:bodyPr wrap="square" rtlCol="0">
            <a:spAutoFit/>
          </a:bodyPr>
          <a:lstStyle/>
          <a:p>
            <a:r>
              <a:rPr lang="en-US" altLang="zh-TW" sz="2400" dirty="0" smtClean="0"/>
              <a:t>Negative of Gradient</a:t>
            </a:r>
            <a:endParaRPr lang="zh-TW" altLang="en-US" sz="2400" dirty="0"/>
          </a:p>
        </p:txBody>
      </p:sp>
      <p:cxnSp>
        <p:nvCxnSpPr>
          <p:cNvPr id="32" name="直線單箭頭接點 31"/>
          <p:cNvCxnSpPr/>
          <p:nvPr/>
        </p:nvCxnSpPr>
        <p:spPr>
          <a:xfrm>
            <a:off x="4197962" y="3469188"/>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916001" y="3247369"/>
            <a:ext cx="3046899" cy="461665"/>
          </a:xfrm>
          <a:prstGeom prst="rect">
            <a:avLst/>
          </a:prstGeom>
          <a:noFill/>
        </p:spPr>
        <p:txBody>
          <a:bodyPr wrap="square" rtlCol="0">
            <a:spAutoFit/>
          </a:bodyPr>
          <a:lstStyle/>
          <a:p>
            <a:r>
              <a:rPr lang="en-US" altLang="zh-TW" sz="2400" dirty="0" smtClean="0"/>
              <a:t>Movement of last step</a:t>
            </a:r>
            <a:endParaRPr lang="zh-TW" altLang="en-US" sz="2400" dirty="0"/>
          </a:p>
        </p:txBody>
      </p:sp>
      <p:cxnSp>
        <p:nvCxnSpPr>
          <p:cNvPr id="34" name="直線單箭頭接點 33"/>
          <p:cNvCxnSpPr/>
          <p:nvPr/>
        </p:nvCxnSpPr>
        <p:spPr>
          <a:xfrm>
            <a:off x="1591107" y="2261628"/>
            <a:ext cx="311979" cy="916501"/>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455660" y="3130472"/>
            <a:ext cx="215237" cy="69546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4062511" y="4888770"/>
            <a:ext cx="21523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77663" y="5027816"/>
            <a:ext cx="608510" cy="18116"/>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5183824" y="4819563"/>
            <a:ext cx="528507" cy="29503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5911732" y="5008687"/>
            <a:ext cx="381000" cy="213883"/>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橢圓 54"/>
          <p:cNvSpPr/>
          <p:nvPr/>
        </p:nvSpPr>
        <p:spPr>
          <a:xfrm>
            <a:off x="6548553" y="436688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單箭頭接點 57"/>
          <p:cNvCxnSpPr/>
          <p:nvPr/>
        </p:nvCxnSpPr>
        <p:spPr>
          <a:xfrm flipH="1">
            <a:off x="7067034" y="4299246"/>
            <a:ext cx="284640" cy="13199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7191937" y="4431240"/>
            <a:ext cx="283017" cy="158879"/>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V="1">
            <a:off x="6509383" y="4210233"/>
            <a:ext cx="264254" cy="147515"/>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3609211" y="4477681"/>
            <a:ext cx="771400"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593678" y="5600015"/>
            <a:ext cx="1915705" cy="461665"/>
          </a:xfrm>
          <a:prstGeom prst="rect">
            <a:avLst/>
          </a:prstGeom>
          <a:noFill/>
        </p:spPr>
        <p:txBody>
          <a:bodyPr wrap="square" rtlCol="0">
            <a:spAutoFit/>
          </a:bodyPr>
          <a:lstStyle/>
          <a:p>
            <a:pPr algn="ctr"/>
            <a:r>
              <a:rPr lang="en-US" altLang="zh-TW" sz="2400" dirty="0" smtClean="0">
                <a:solidFill>
                  <a:srgbClr val="FF0000"/>
                </a:solidFill>
              </a:rPr>
              <a:t>Gradient = 0</a:t>
            </a:r>
            <a:endParaRPr lang="zh-TW" altLang="en-US" sz="2400" dirty="0">
              <a:solidFill>
                <a:srgbClr val="FF0000"/>
              </a:solidFill>
            </a:endParaRPr>
          </a:p>
        </p:txBody>
      </p:sp>
      <p:sp>
        <p:nvSpPr>
          <p:cNvPr id="37" name="橢圓 36"/>
          <p:cNvSpPr/>
          <p:nvPr/>
        </p:nvSpPr>
        <p:spPr>
          <a:xfrm>
            <a:off x="1636638" y="4135657"/>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a:off x="2267533" y="4569138"/>
            <a:ext cx="435102" cy="31652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2154336" y="4705889"/>
            <a:ext cx="614414" cy="46165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2168363" y="4001294"/>
            <a:ext cx="589630" cy="47638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68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8" grpId="0" animBg="1"/>
      <p:bldP spid="55" grpId="0" animBg="1"/>
      <p:bldP spid="68" grpId="0"/>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4517756" y="2975674"/>
            <a:ext cx="65" cy="276999"/>
          </a:xfrm>
          <a:prstGeom prst="rect">
            <a:avLst/>
          </a:prstGeom>
          <a:noFill/>
        </p:spPr>
        <p:txBody>
          <a:bodyPr wrap="none" lIns="0" tIns="0" rIns="0" bIns="0" rtlCol="0">
            <a:spAutoFit/>
          </a:bodyPr>
          <a:lstStyle/>
          <a:p>
            <a:endParaRPr lang="zh-TW" altLang="en-US" dirty="0"/>
          </a:p>
        </p:txBody>
      </p:sp>
      <p:pic>
        <p:nvPicPr>
          <p:cNvPr id="8" name="Beale&amp;amp;#039;s function - Imgu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2882" y="223961"/>
            <a:ext cx="7108590" cy="5503425"/>
          </a:xfrm>
          <a:prstGeom prst="rect">
            <a:avLst/>
          </a:prstGeom>
        </p:spPr>
      </p:pic>
      <p:sp>
        <p:nvSpPr>
          <p:cNvPr id="9" name="矩形 8"/>
          <p:cNvSpPr/>
          <p:nvPr/>
        </p:nvSpPr>
        <p:spPr>
          <a:xfrm>
            <a:off x="1285042" y="5918242"/>
            <a:ext cx="6664271" cy="6354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TW" dirty="0">
                <a:hlinkClick r:id="rId6"/>
              </a:rPr>
              <a:t>http://www.reddit.com/r/MachineLearning/comments/2gopfa/visualizing_gradient_optimization_techniques/cklhott</a:t>
            </a:r>
            <a:r>
              <a:rPr lang="en-US" altLang="zh-TW" dirty="0"/>
              <a:t> (</a:t>
            </a:r>
            <a:r>
              <a:rPr lang="en-US" altLang="zh-TW" b="1" dirty="0"/>
              <a:t>By Alec Radford)</a:t>
            </a:r>
          </a:p>
        </p:txBody>
      </p:sp>
    </p:spTree>
    <p:extLst>
      <p:ext uri="{BB962C8B-B14F-4D97-AF65-F5344CB8AC3E}">
        <p14:creationId xmlns:p14="http://schemas.microsoft.com/office/powerpoint/2010/main" val="3393329795"/>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s25RsO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16434" y="217508"/>
            <a:ext cx="5711132" cy="5700734"/>
          </a:xfrm>
        </p:spPr>
      </p:pic>
      <p:sp>
        <p:nvSpPr>
          <p:cNvPr id="5" name="矩形 4"/>
          <p:cNvSpPr/>
          <p:nvPr/>
        </p:nvSpPr>
        <p:spPr>
          <a:xfrm>
            <a:off x="1320074" y="5985650"/>
            <a:ext cx="6664271" cy="6354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TW" dirty="0">
                <a:hlinkClick r:id="rId6"/>
              </a:rPr>
              <a:t>http://www.reddit.com/r/MachineLearning/comments/2gopfa/visualizing_gradient_optimization_techniques/cklhott</a:t>
            </a:r>
            <a:r>
              <a:rPr lang="en-US" altLang="zh-TW" dirty="0"/>
              <a:t> (</a:t>
            </a:r>
            <a:r>
              <a:rPr lang="en-US" altLang="zh-TW" b="1" dirty="0"/>
              <a:t>By Alec Radford)</a:t>
            </a:r>
          </a:p>
        </p:txBody>
      </p:sp>
    </p:spTree>
    <p:extLst>
      <p:ext uri="{BB962C8B-B14F-4D97-AF65-F5344CB8AC3E}">
        <p14:creationId xmlns:p14="http://schemas.microsoft.com/office/powerpoint/2010/main" val="42865986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79881163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2916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ReLU</a:t>
            </a:r>
            <a:endParaRPr lang="zh-TW" altLang="en-US" dirty="0"/>
          </a:p>
        </p:txBody>
      </p:sp>
      <p:sp>
        <p:nvSpPr>
          <p:cNvPr id="3" name="內容版面配置區 2"/>
          <p:cNvSpPr>
            <a:spLocks noGrp="1"/>
          </p:cNvSpPr>
          <p:nvPr>
            <p:ph idx="1"/>
          </p:nvPr>
        </p:nvSpPr>
        <p:spPr/>
        <p:txBody>
          <a:bodyPr/>
          <a:lstStyle/>
          <a:p>
            <a:r>
              <a:rPr lang="en-US" altLang="zh-TW" dirty="0" smtClean="0"/>
              <a:t>Rectified Linear Unit (</a:t>
            </a:r>
            <a:r>
              <a:rPr lang="en-US" altLang="zh-TW" dirty="0" err="1" smtClean="0"/>
              <a:t>ReLU</a:t>
            </a:r>
            <a:r>
              <a:rPr lang="en-US" altLang="zh-TW" dirty="0" smtClean="0"/>
              <a:t>)</a:t>
            </a:r>
          </a:p>
        </p:txBody>
      </p:sp>
      <p:sp>
        <p:nvSpPr>
          <p:cNvPr id="24" name="文字方塊 23"/>
          <p:cNvSpPr txBox="1"/>
          <p:nvPr/>
        </p:nvSpPr>
        <p:spPr>
          <a:xfrm>
            <a:off x="4769867" y="2355062"/>
            <a:ext cx="3314700" cy="523220"/>
          </a:xfrm>
          <a:prstGeom prst="rect">
            <a:avLst/>
          </a:prstGeom>
          <a:noFill/>
        </p:spPr>
        <p:txBody>
          <a:bodyPr wrap="square" rtlCol="0">
            <a:spAutoFit/>
          </a:bodyPr>
          <a:lstStyle/>
          <a:p>
            <a:r>
              <a:rPr lang="en-US" altLang="zh-TW" sz="2800" b="1" i="1" u="sng" dirty="0" smtClean="0"/>
              <a:t>Reason:</a:t>
            </a:r>
            <a:endParaRPr lang="zh-TW" altLang="en-US" sz="2800" b="1" i="1" u="sng" dirty="0"/>
          </a:p>
        </p:txBody>
      </p:sp>
      <p:sp>
        <p:nvSpPr>
          <p:cNvPr id="27" name="文字方塊 26"/>
          <p:cNvSpPr txBox="1"/>
          <p:nvPr/>
        </p:nvSpPr>
        <p:spPr>
          <a:xfrm>
            <a:off x="5104958" y="2928383"/>
            <a:ext cx="3314700" cy="523220"/>
          </a:xfrm>
          <a:prstGeom prst="rect">
            <a:avLst/>
          </a:prstGeom>
          <a:noFill/>
        </p:spPr>
        <p:txBody>
          <a:bodyPr wrap="square" rtlCol="0">
            <a:spAutoFit/>
          </a:bodyPr>
          <a:lstStyle/>
          <a:p>
            <a:r>
              <a:rPr lang="en-US" altLang="zh-TW" sz="2800" dirty="0" smtClean="0"/>
              <a:t>1. Fast to compute</a:t>
            </a:r>
            <a:endParaRPr lang="zh-TW" altLang="en-US" sz="2800" dirty="0"/>
          </a:p>
        </p:txBody>
      </p:sp>
      <p:sp>
        <p:nvSpPr>
          <p:cNvPr id="28" name="文字方塊 27"/>
          <p:cNvSpPr txBox="1"/>
          <p:nvPr/>
        </p:nvSpPr>
        <p:spPr>
          <a:xfrm>
            <a:off x="5119099" y="3566315"/>
            <a:ext cx="3314700" cy="523220"/>
          </a:xfrm>
          <a:prstGeom prst="rect">
            <a:avLst/>
          </a:prstGeom>
          <a:noFill/>
        </p:spPr>
        <p:txBody>
          <a:bodyPr wrap="square" rtlCol="0">
            <a:spAutoFit/>
          </a:bodyPr>
          <a:lstStyle/>
          <a:p>
            <a:r>
              <a:rPr lang="en-US" altLang="zh-TW" sz="2800" dirty="0"/>
              <a:t>2</a:t>
            </a:r>
            <a:r>
              <a:rPr lang="en-US" altLang="zh-TW" sz="2800" dirty="0" smtClean="0"/>
              <a:t>. Biological reason</a:t>
            </a:r>
            <a:endParaRPr lang="zh-TW" altLang="en-US" sz="2800" dirty="0"/>
          </a:p>
        </p:txBody>
      </p:sp>
      <p:sp>
        <p:nvSpPr>
          <p:cNvPr id="29" name="文字方塊 28"/>
          <p:cNvSpPr txBox="1"/>
          <p:nvPr/>
        </p:nvSpPr>
        <p:spPr>
          <a:xfrm>
            <a:off x="5119099" y="4200800"/>
            <a:ext cx="3314700" cy="954107"/>
          </a:xfrm>
          <a:prstGeom prst="rect">
            <a:avLst/>
          </a:prstGeom>
          <a:noFill/>
        </p:spPr>
        <p:txBody>
          <a:bodyPr wrap="square" rtlCol="0">
            <a:spAutoFit/>
          </a:bodyPr>
          <a:lstStyle/>
          <a:p>
            <a:r>
              <a:rPr lang="en-US" altLang="zh-TW" sz="2800" dirty="0" smtClean="0"/>
              <a:t>3. Infinite sigmoid with different biases</a:t>
            </a:r>
            <a:endParaRPr lang="zh-TW" altLang="en-US" sz="2800" dirty="0"/>
          </a:p>
        </p:txBody>
      </p:sp>
      <p:sp>
        <p:nvSpPr>
          <p:cNvPr id="30" name="文字方塊 29"/>
          <p:cNvSpPr txBox="1"/>
          <p:nvPr/>
        </p:nvSpPr>
        <p:spPr>
          <a:xfrm>
            <a:off x="5119099" y="5212466"/>
            <a:ext cx="3314700" cy="954107"/>
          </a:xfrm>
          <a:prstGeom prst="rect">
            <a:avLst/>
          </a:prstGeom>
          <a:noFill/>
        </p:spPr>
        <p:txBody>
          <a:bodyPr wrap="square" rtlCol="0">
            <a:spAutoFit/>
          </a:bodyPr>
          <a:lstStyle/>
          <a:p>
            <a:r>
              <a:rPr lang="en-US" altLang="zh-TW" sz="2800" dirty="0" smtClean="0"/>
              <a:t>4. Vanishing </a:t>
            </a:r>
            <a:r>
              <a:rPr lang="en-US" altLang="zh-TW" sz="2800" dirty="0"/>
              <a:t>g</a:t>
            </a:r>
            <a:r>
              <a:rPr lang="en-US" altLang="zh-TW" sz="2800" dirty="0" smtClean="0"/>
              <a:t>radient problem</a:t>
            </a:r>
            <a:endParaRPr lang="zh-TW" altLang="en-US" sz="2800" dirty="0"/>
          </a:p>
        </p:txBody>
      </p:sp>
      <p:grpSp>
        <p:nvGrpSpPr>
          <p:cNvPr id="20" name="群組 19"/>
          <p:cNvGrpSpPr/>
          <p:nvPr/>
        </p:nvGrpSpPr>
        <p:grpSpPr>
          <a:xfrm>
            <a:off x="1509936" y="2641553"/>
            <a:ext cx="2709950" cy="3298681"/>
            <a:chOff x="1448290" y="2945378"/>
            <a:chExt cx="2709950" cy="3298681"/>
          </a:xfrm>
        </p:grpSpPr>
        <p:grpSp>
          <p:nvGrpSpPr>
            <p:cNvPr id="21" name="群組 20"/>
            <p:cNvGrpSpPr/>
            <p:nvPr/>
          </p:nvGrpSpPr>
          <p:grpSpPr>
            <a:xfrm>
              <a:off x="1448290" y="3434696"/>
              <a:ext cx="2709950" cy="2809363"/>
              <a:chOff x="6200673" y="3815455"/>
              <a:chExt cx="2709950" cy="2809363"/>
            </a:xfrm>
          </p:grpSpPr>
          <p:cxnSp>
            <p:nvCxnSpPr>
              <p:cNvPr id="25" name="直線單箭頭接點 24"/>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33" name="直線接點 32"/>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3" name="文字方塊 22"/>
                <p:cNvSpPr txBox="1"/>
                <p:nvPr/>
              </p:nvSpPr>
              <p:spPr>
                <a:xfrm>
                  <a:off x="2322133" y="2945378"/>
                  <a:ext cx="7778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2322133" y="2945378"/>
                  <a:ext cx="777842" cy="430887"/>
                </a:xfrm>
                <a:prstGeom prst="rect">
                  <a:avLst/>
                </a:prstGeom>
                <a:blipFill rotWithShape="0">
                  <a:blip r:embed="rId23"/>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907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Panacea</a:t>
            </a:r>
            <a:endParaRPr lang="zh-TW" altLang="en-US" dirty="0"/>
          </a:p>
        </p:txBody>
      </p:sp>
      <p:sp>
        <p:nvSpPr>
          <p:cNvPr id="3" name="內容版面配置區 2"/>
          <p:cNvSpPr>
            <a:spLocks noGrp="1"/>
          </p:cNvSpPr>
          <p:nvPr>
            <p:ph idx="1"/>
          </p:nvPr>
        </p:nvSpPr>
        <p:spPr/>
        <p:txBody>
          <a:bodyPr>
            <a:normAutofit/>
          </a:bodyPr>
          <a:lstStyle/>
          <a:p>
            <a:r>
              <a:rPr lang="en-US" altLang="zh-TW" sz="3200" dirty="0" smtClean="0"/>
              <a:t>Have more training data</a:t>
            </a:r>
          </a:p>
          <a:p>
            <a:r>
              <a:rPr lang="en-US" altLang="zh-TW" sz="3200" b="1" i="1" dirty="0" smtClean="0"/>
              <a:t>Create</a:t>
            </a:r>
            <a:r>
              <a:rPr lang="en-US" altLang="zh-TW" sz="3200" dirty="0" smtClean="0"/>
              <a:t> more training data (?)</a:t>
            </a:r>
            <a:endParaRPr lang="zh-TW" altLang="en-US" sz="3200" dirty="0"/>
          </a:p>
        </p:txBody>
      </p:sp>
      <p:grpSp>
        <p:nvGrpSpPr>
          <p:cNvPr id="6" name="群組 5"/>
          <p:cNvGrpSpPr/>
          <p:nvPr/>
        </p:nvGrpSpPr>
        <p:grpSpPr>
          <a:xfrm>
            <a:off x="828652" y="3971811"/>
            <a:ext cx="3691326" cy="1394408"/>
            <a:chOff x="492370" y="3591948"/>
            <a:chExt cx="3691326" cy="1394408"/>
          </a:xfrm>
        </p:grpSpPr>
        <p:pic>
          <p:nvPicPr>
            <p:cNvPr id="6146" name="Picture 2" descr="http://neuralnetworksanddeeplearning.com/images/more_data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5823" y="3591948"/>
              <a:ext cx="1847873" cy="139440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492370" y="3804423"/>
              <a:ext cx="2321169" cy="954107"/>
            </a:xfrm>
            <a:prstGeom prst="rect">
              <a:avLst/>
            </a:prstGeom>
            <a:noFill/>
          </p:spPr>
          <p:txBody>
            <a:bodyPr wrap="square" rtlCol="0">
              <a:spAutoFit/>
            </a:bodyPr>
            <a:lstStyle/>
            <a:p>
              <a:r>
                <a:rPr lang="en-US" altLang="zh-TW" sz="2800" dirty="0" smtClean="0"/>
                <a:t>Original Training Data:</a:t>
              </a:r>
              <a:endParaRPr lang="zh-TW" altLang="en-US" sz="2800" dirty="0"/>
            </a:p>
          </p:txBody>
        </p:sp>
      </p:grpSp>
      <p:grpSp>
        <p:nvGrpSpPr>
          <p:cNvPr id="5" name="群組 4"/>
          <p:cNvGrpSpPr/>
          <p:nvPr/>
        </p:nvGrpSpPr>
        <p:grpSpPr>
          <a:xfrm>
            <a:off x="4908282" y="3971811"/>
            <a:ext cx="3607068" cy="1394408"/>
            <a:chOff x="3411415" y="3591948"/>
            <a:chExt cx="3607068" cy="1394408"/>
          </a:xfrm>
        </p:grpSpPr>
        <p:pic>
          <p:nvPicPr>
            <p:cNvPr id="6148" name="Picture 4" descr="http://neuralnetworksanddeeplearning.com/images/more_data_rotated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0610" y="3591948"/>
              <a:ext cx="1847873" cy="139440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3411415" y="3812098"/>
              <a:ext cx="2321169" cy="954107"/>
            </a:xfrm>
            <a:prstGeom prst="rect">
              <a:avLst/>
            </a:prstGeom>
            <a:noFill/>
          </p:spPr>
          <p:txBody>
            <a:bodyPr wrap="square" rtlCol="0">
              <a:spAutoFit/>
            </a:bodyPr>
            <a:lstStyle/>
            <a:p>
              <a:r>
                <a:rPr lang="en-US" altLang="zh-TW" sz="2800" dirty="0" smtClean="0"/>
                <a:t>Created Training Data:</a:t>
              </a:r>
              <a:endParaRPr lang="zh-TW" altLang="en-US" sz="2800" dirty="0"/>
            </a:p>
          </p:txBody>
        </p:sp>
      </p:grpSp>
      <p:sp>
        <p:nvSpPr>
          <p:cNvPr id="10" name="文字方塊 9"/>
          <p:cNvSpPr txBox="1"/>
          <p:nvPr/>
        </p:nvSpPr>
        <p:spPr>
          <a:xfrm>
            <a:off x="4908282" y="5646799"/>
            <a:ext cx="1591421" cy="523220"/>
          </a:xfrm>
          <a:prstGeom prst="rect">
            <a:avLst/>
          </a:prstGeom>
          <a:noFill/>
        </p:spPr>
        <p:txBody>
          <a:bodyPr wrap="square" rtlCol="0">
            <a:spAutoFit/>
          </a:bodyPr>
          <a:lstStyle/>
          <a:p>
            <a:pPr algn="ctr"/>
            <a:r>
              <a:rPr lang="en-US" altLang="zh-TW" sz="2800" dirty="0" smtClean="0"/>
              <a:t>Shift 15</a:t>
            </a:r>
            <a:r>
              <a:rPr lang="zh-TW" altLang="en-US" sz="2800" baseline="30000" dirty="0" smtClean="0">
                <a:latin typeface="新細明體" panose="02020500000000000000" pitchFamily="18" charset="-120"/>
                <a:ea typeface="新細明體" panose="02020500000000000000" pitchFamily="18" charset="-120"/>
              </a:rPr>
              <a:t>。</a:t>
            </a:r>
            <a:endParaRPr lang="zh-TW" altLang="en-US" sz="2800" baseline="30000" dirty="0"/>
          </a:p>
        </p:txBody>
      </p:sp>
      <p:sp>
        <p:nvSpPr>
          <p:cNvPr id="8" name="弧形箭號 (上彎) 7"/>
          <p:cNvSpPr/>
          <p:nvPr/>
        </p:nvSpPr>
        <p:spPr>
          <a:xfrm>
            <a:off x="3818430" y="4756885"/>
            <a:ext cx="3633410" cy="88297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文字方塊 8"/>
          <p:cNvSpPr txBox="1"/>
          <p:nvPr/>
        </p:nvSpPr>
        <p:spPr>
          <a:xfrm>
            <a:off x="628650" y="3385568"/>
            <a:ext cx="3886200" cy="523220"/>
          </a:xfrm>
          <a:prstGeom prst="rect">
            <a:avLst/>
          </a:prstGeom>
          <a:noFill/>
        </p:spPr>
        <p:txBody>
          <a:bodyPr wrap="square" rtlCol="0">
            <a:spAutoFit/>
          </a:bodyPr>
          <a:lstStyle/>
          <a:p>
            <a:r>
              <a:rPr lang="en-US" altLang="zh-TW" sz="2800" dirty="0" smtClean="0"/>
              <a:t>Handwriting recognition:</a:t>
            </a:r>
            <a:endParaRPr lang="zh-TW" altLang="en-US" sz="2800" dirty="0"/>
          </a:p>
        </p:txBody>
      </p:sp>
    </p:spTree>
    <p:extLst>
      <p:ext uri="{BB962C8B-B14F-4D97-AF65-F5344CB8AC3E}">
        <p14:creationId xmlns:p14="http://schemas.microsoft.com/office/powerpoint/2010/main" val="43445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8" grpId="0" animBg="1"/>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2733985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42048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27876612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7119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Early Stopping</a:t>
            </a:r>
            <a:endParaRPr lang="zh-TW" altLang="en-US" dirty="0"/>
          </a:p>
        </p:txBody>
      </p:sp>
      <p:pic>
        <p:nvPicPr>
          <p:cNvPr id="4" name="圖片 3"/>
          <p:cNvPicPr>
            <a:picLocks noChangeAspect="1"/>
          </p:cNvPicPr>
          <p:nvPr/>
        </p:nvPicPr>
        <p:blipFill>
          <a:blip r:embed="rId3"/>
          <a:stretch>
            <a:fillRect/>
          </a:stretch>
        </p:blipFill>
        <p:spPr>
          <a:xfrm>
            <a:off x="1876253" y="2351972"/>
            <a:ext cx="5824192" cy="3782129"/>
          </a:xfrm>
          <a:prstGeom prst="rect">
            <a:avLst/>
          </a:prstGeom>
        </p:spPr>
      </p:pic>
      <p:sp>
        <p:nvSpPr>
          <p:cNvPr id="5" name="文字方塊 4"/>
          <p:cNvSpPr txBox="1"/>
          <p:nvPr/>
        </p:nvSpPr>
        <p:spPr>
          <a:xfrm>
            <a:off x="2648399" y="6058198"/>
            <a:ext cx="4279900" cy="461665"/>
          </a:xfrm>
          <a:prstGeom prst="rect">
            <a:avLst/>
          </a:prstGeom>
          <a:noFill/>
        </p:spPr>
        <p:txBody>
          <a:bodyPr wrap="square" rtlCol="0">
            <a:spAutoFit/>
          </a:bodyPr>
          <a:lstStyle/>
          <a:p>
            <a:pPr algn="ctr"/>
            <a:r>
              <a:rPr lang="en-US" altLang="zh-TW" sz="2400" dirty="0" smtClean="0"/>
              <a:t>Number of parameter updates</a:t>
            </a:r>
            <a:endParaRPr lang="zh-TW" altLang="en-US" sz="2400" dirty="0"/>
          </a:p>
        </p:txBody>
      </p:sp>
      <p:sp>
        <p:nvSpPr>
          <p:cNvPr id="6" name="文字方塊 5"/>
          <p:cNvSpPr txBox="1"/>
          <p:nvPr/>
        </p:nvSpPr>
        <p:spPr>
          <a:xfrm>
            <a:off x="453819" y="2518370"/>
            <a:ext cx="1740866" cy="1200329"/>
          </a:xfrm>
          <a:prstGeom prst="rect">
            <a:avLst/>
          </a:prstGeom>
          <a:noFill/>
        </p:spPr>
        <p:txBody>
          <a:bodyPr wrap="square" rtlCol="0">
            <a:spAutoFit/>
          </a:bodyPr>
          <a:lstStyle/>
          <a:p>
            <a:pPr algn="ctr"/>
            <a:r>
              <a:rPr lang="en-US" altLang="zh-TW" sz="2400" dirty="0" smtClean="0"/>
              <a:t>Value of Cost Function</a:t>
            </a:r>
            <a:endParaRPr lang="zh-TW" altLang="en-US" sz="2400" dirty="0"/>
          </a:p>
        </p:txBody>
      </p:sp>
      <p:sp>
        <p:nvSpPr>
          <p:cNvPr id="7" name="文字方塊 6"/>
          <p:cNvSpPr txBox="1"/>
          <p:nvPr/>
        </p:nvSpPr>
        <p:spPr>
          <a:xfrm>
            <a:off x="6571284" y="5295706"/>
            <a:ext cx="1944066" cy="461665"/>
          </a:xfrm>
          <a:prstGeom prst="rect">
            <a:avLst/>
          </a:prstGeom>
          <a:noFill/>
        </p:spPr>
        <p:txBody>
          <a:bodyPr wrap="square" rtlCol="0">
            <a:spAutoFit/>
          </a:bodyPr>
          <a:lstStyle/>
          <a:p>
            <a:r>
              <a:rPr lang="en-US" altLang="zh-TW" sz="2400" dirty="0" smtClean="0">
                <a:solidFill>
                  <a:srgbClr val="0000FF"/>
                </a:solidFill>
              </a:rPr>
              <a:t>Training set</a:t>
            </a:r>
            <a:endParaRPr lang="zh-TW" altLang="en-US" sz="2400" dirty="0">
              <a:solidFill>
                <a:srgbClr val="0000FF"/>
              </a:solidFill>
            </a:endParaRPr>
          </a:p>
        </p:txBody>
      </p:sp>
      <p:sp>
        <p:nvSpPr>
          <p:cNvPr id="8" name="文字方塊 7"/>
          <p:cNvSpPr txBox="1"/>
          <p:nvPr/>
        </p:nvSpPr>
        <p:spPr>
          <a:xfrm>
            <a:off x="6567764" y="3832965"/>
            <a:ext cx="1944066" cy="461665"/>
          </a:xfrm>
          <a:prstGeom prst="rect">
            <a:avLst/>
          </a:prstGeom>
          <a:noFill/>
        </p:spPr>
        <p:txBody>
          <a:bodyPr wrap="square" rtlCol="0">
            <a:spAutoFit/>
          </a:bodyPr>
          <a:lstStyle/>
          <a:p>
            <a:r>
              <a:rPr lang="en-US" altLang="zh-TW" sz="2400" dirty="0" smtClean="0">
                <a:solidFill>
                  <a:srgbClr val="FF0000"/>
                </a:solidFill>
              </a:rPr>
              <a:t>Testing set</a:t>
            </a:r>
            <a:endParaRPr lang="zh-TW" altLang="en-US" sz="2400" dirty="0">
              <a:solidFill>
                <a:srgbClr val="FF0000"/>
              </a:solidFill>
            </a:endParaRPr>
          </a:p>
        </p:txBody>
      </p:sp>
      <p:sp>
        <p:nvSpPr>
          <p:cNvPr id="9" name="向下箭號 8"/>
          <p:cNvSpPr/>
          <p:nvPr/>
        </p:nvSpPr>
        <p:spPr>
          <a:xfrm>
            <a:off x="5067749" y="4243036"/>
            <a:ext cx="159716" cy="17005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9"/>
          <p:cNvSpPr txBox="1"/>
          <p:nvPr/>
        </p:nvSpPr>
        <p:spPr>
          <a:xfrm>
            <a:off x="4529534" y="3354740"/>
            <a:ext cx="123614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smtClean="0"/>
              <a:t>Stop at here</a:t>
            </a:r>
            <a:endParaRPr lang="zh-TW" altLang="en-US" sz="2400" dirty="0"/>
          </a:p>
        </p:txBody>
      </p:sp>
      <p:sp>
        <p:nvSpPr>
          <p:cNvPr id="11" name="文字方塊 10"/>
          <p:cNvSpPr txBox="1"/>
          <p:nvPr/>
        </p:nvSpPr>
        <p:spPr>
          <a:xfrm>
            <a:off x="6495040" y="3447203"/>
            <a:ext cx="1944066" cy="461665"/>
          </a:xfrm>
          <a:prstGeom prst="rect">
            <a:avLst/>
          </a:prstGeom>
          <a:noFill/>
        </p:spPr>
        <p:txBody>
          <a:bodyPr wrap="square" rtlCol="0">
            <a:spAutoFit/>
          </a:bodyPr>
          <a:lstStyle/>
          <a:p>
            <a:r>
              <a:rPr lang="en-US" altLang="zh-TW" sz="2400" dirty="0" smtClean="0">
                <a:solidFill>
                  <a:srgbClr val="00B050"/>
                </a:solidFill>
              </a:rPr>
              <a:t>Validation set</a:t>
            </a:r>
            <a:endParaRPr lang="zh-TW" altLang="en-US" sz="2400" dirty="0">
              <a:solidFill>
                <a:srgbClr val="00B050"/>
              </a:solidFill>
            </a:endParaRPr>
          </a:p>
        </p:txBody>
      </p:sp>
      <p:cxnSp>
        <p:nvCxnSpPr>
          <p:cNvPr id="13" name="直線接點 12"/>
          <p:cNvCxnSpPr/>
          <p:nvPr/>
        </p:nvCxnSpPr>
        <p:spPr>
          <a:xfrm>
            <a:off x="6567764" y="3908868"/>
            <a:ext cx="1517201" cy="334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337874" y="1789832"/>
            <a:ext cx="7053349" cy="523220"/>
          </a:xfrm>
          <a:prstGeom prst="rect">
            <a:avLst/>
          </a:prstGeom>
          <a:noFill/>
        </p:spPr>
        <p:txBody>
          <a:bodyPr wrap="square" rtlCol="0">
            <a:spAutoFit/>
          </a:bodyPr>
          <a:lstStyle/>
          <a:p>
            <a:pPr algn="ctr"/>
            <a:r>
              <a:rPr lang="en-US" altLang="zh-TW" sz="2800" dirty="0" smtClean="0"/>
              <a:t>How many parameter updates do we need?</a:t>
            </a:r>
            <a:endParaRPr lang="zh-TW" altLang="en-US" sz="2800" dirty="0"/>
          </a:p>
        </p:txBody>
      </p:sp>
    </p:spTree>
    <p:extLst>
      <p:ext uri="{BB962C8B-B14F-4D97-AF65-F5344CB8AC3E}">
        <p14:creationId xmlns:p14="http://schemas.microsoft.com/office/powerpoint/2010/main" val="18397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6929897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9292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Weight Decay</a:t>
            </a:r>
            <a:endParaRPr lang="zh-TW" altLang="en-US" dirty="0"/>
          </a:p>
        </p:txBody>
      </p:sp>
      <p:sp>
        <p:nvSpPr>
          <p:cNvPr id="3" name="內容版面配置區 2"/>
          <p:cNvSpPr>
            <a:spLocks noGrp="1"/>
          </p:cNvSpPr>
          <p:nvPr>
            <p:ph idx="1"/>
          </p:nvPr>
        </p:nvSpPr>
        <p:spPr/>
        <p:txBody>
          <a:bodyPr>
            <a:normAutofit/>
          </a:bodyPr>
          <a:lstStyle/>
          <a:p>
            <a:r>
              <a:rPr lang="en-US" altLang="zh-TW" dirty="0"/>
              <a:t>The parameters closer to zero </a:t>
            </a:r>
            <a:r>
              <a:rPr lang="en-US" altLang="zh-TW" dirty="0" smtClean="0"/>
              <a:t>is </a:t>
            </a:r>
            <a:r>
              <a:rPr lang="en-US" altLang="zh-TW" dirty="0"/>
              <a:t>preferred.</a:t>
            </a:r>
            <a:endParaRPr lang="zh-TW" altLang="en-US" dirty="0"/>
          </a:p>
        </p:txBody>
      </p:sp>
      <p:graphicFrame>
        <p:nvGraphicFramePr>
          <p:cNvPr id="5" name="Object 12"/>
          <p:cNvGraphicFramePr>
            <a:graphicFrameLocks noChangeAspect="1"/>
          </p:cNvGraphicFramePr>
          <p:nvPr>
            <p:extLst>
              <p:ext uri="{D42A27DB-BD31-4B8C-83A1-F6EECF244321}">
                <p14:modId xmlns:p14="http://schemas.microsoft.com/office/powerpoint/2010/main" val="3300954900"/>
              </p:ext>
            </p:extLst>
          </p:nvPr>
        </p:nvGraphicFramePr>
        <p:xfrm>
          <a:off x="7644165" y="3169560"/>
          <a:ext cx="387350" cy="560388"/>
        </p:xfrm>
        <a:graphic>
          <a:graphicData uri="http://schemas.openxmlformats.org/presentationml/2006/ole">
            <mc:AlternateContent xmlns:mc="http://schemas.openxmlformats.org/markup-compatibility/2006">
              <mc:Choice xmlns:v="urn:schemas-microsoft-com:vml" Requires="v">
                <p:oleObj spid="_x0000_s91446" name="方程式" r:id="rId4" imgW="139680" imgH="203040" progId="Equation.3">
                  <p:embed/>
                </p:oleObj>
              </mc:Choice>
              <mc:Fallback>
                <p:oleObj name="方程式" r:id="rId4" imgW="139680" imgH="203040" progId="Equation.3">
                  <p:embed/>
                  <p:pic>
                    <p:nvPicPr>
                      <p:cNvPr id="0" name=""/>
                      <p:cNvPicPr>
                        <a:picLocks noChangeAspect="1" noChangeArrowheads="1"/>
                      </p:cNvPicPr>
                      <p:nvPr/>
                    </p:nvPicPr>
                    <p:blipFill>
                      <a:blip r:embed="rId5"/>
                      <a:srcRect/>
                      <a:stretch>
                        <a:fillRect/>
                      </a:stretch>
                    </p:blipFill>
                    <p:spPr bwMode="auto">
                      <a:xfrm>
                        <a:off x="7644165" y="3169560"/>
                        <a:ext cx="387350" cy="560388"/>
                      </a:xfrm>
                      <a:prstGeom prst="rect">
                        <a:avLst/>
                      </a:prstGeom>
                      <a:noFill/>
                      <a:extLst/>
                    </p:spPr>
                  </p:pic>
                </p:oleObj>
              </mc:Fallback>
            </mc:AlternateContent>
          </a:graphicData>
        </a:graphic>
      </p:graphicFrame>
      <p:grpSp>
        <p:nvGrpSpPr>
          <p:cNvPr id="38" name="群組 37"/>
          <p:cNvGrpSpPr/>
          <p:nvPr/>
        </p:nvGrpSpPr>
        <p:grpSpPr>
          <a:xfrm>
            <a:off x="6345884" y="3011413"/>
            <a:ext cx="877887" cy="867297"/>
            <a:chOff x="9573411" y="5111471"/>
            <a:chExt cx="877887" cy="867297"/>
          </a:xfrm>
        </p:grpSpPr>
        <p:sp>
          <p:nvSpPr>
            <p:cNvPr id="4" name="橢圓 3"/>
            <p:cNvSpPr/>
            <p:nvPr/>
          </p:nvSpPr>
          <p:spPr>
            <a:xfrm>
              <a:off x="9573411" y="5111471"/>
              <a:ext cx="867297" cy="86729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6" name="Object 12"/>
            <p:cNvGraphicFramePr>
              <a:graphicFrameLocks noChangeAspect="1"/>
            </p:cNvGraphicFramePr>
            <p:nvPr>
              <p:extLst/>
            </p:nvPr>
          </p:nvGraphicFramePr>
          <p:xfrm>
            <a:off x="9573411" y="5251362"/>
            <a:ext cx="877887" cy="596900"/>
          </p:xfrm>
          <a:graphic>
            <a:graphicData uri="http://schemas.openxmlformats.org/presentationml/2006/ole">
              <mc:AlternateContent xmlns:mc="http://schemas.openxmlformats.org/markup-compatibility/2006">
                <mc:Choice xmlns:v="urn:schemas-microsoft-com:vml" Requires="v">
                  <p:oleObj spid="_x0000_s91447" name="方程式" r:id="rId6" imgW="317160" imgH="215640" progId="Equation.3">
                    <p:embed/>
                  </p:oleObj>
                </mc:Choice>
                <mc:Fallback>
                  <p:oleObj name="方程式" r:id="rId6" imgW="317160" imgH="215640" progId="Equation.3">
                    <p:embed/>
                    <p:pic>
                      <p:nvPicPr>
                        <p:cNvPr id="0" name=""/>
                        <p:cNvPicPr>
                          <a:picLocks noChangeAspect="1" noChangeArrowheads="1"/>
                        </p:cNvPicPr>
                        <p:nvPr/>
                      </p:nvPicPr>
                      <p:blipFill>
                        <a:blip r:embed="rId7"/>
                        <a:srcRect/>
                        <a:stretch>
                          <a:fillRect/>
                        </a:stretch>
                      </p:blipFill>
                      <p:spPr bwMode="auto">
                        <a:xfrm>
                          <a:off x="9573411" y="5251362"/>
                          <a:ext cx="877887" cy="596900"/>
                        </a:xfrm>
                        <a:prstGeom prst="rect">
                          <a:avLst/>
                        </a:prstGeom>
                        <a:noFill/>
                        <a:extLst/>
                      </p:spPr>
                    </p:pic>
                  </p:oleObj>
                </mc:Fallback>
              </mc:AlternateContent>
            </a:graphicData>
          </a:graphic>
        </p:graphicFrame>
      </p:grpSp>
      <p:cxnSp>
        <p:nvCxnSpPr>
          <p:cNvPr id="19" name="直線單箭頭接點 18"/>
          <p:cNvCxnSpPr/>
          <p:nvPr/>
        </p:nvCxnSpPr>
        <p:spPr>
          <a:xfrm flipV="1">
            <a:off x="7234898" y="3469691"/>
            <a:ext cx="40320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p:cNvGrpSpPr/>
          <p:nvPr/>
        </p:nvGrpSpPr>
        <p:grpSpPr>
          <a:xfrm>
            <a:off x="4657497" y="2316304"/>
            <a:ext cx="2421939" cy="2162988"/>
            <a:chOff x="5126548" y="4345650"/>
            <a:chExt cx="2421939" cy="2162988"/>
          </a:xfrm>
        </p:grpSpPr>
        <p:graphicFrame>
          <p:nvGraphicFramePr>
            <p:cNvPr id="14" name="Object 12"/>
            <p:cNvGraphicFramePr>
              <a:graphicFrameLocks noChangeAspect="1"/>
            </p:cNvGraphicFramePr>
            <p:nvPr>
              <p:extLst>
                <p:ext uri="{D42A27DB-BD31-4B8C-83A1-F6EECF244321}">
                  <p14:modId xmlns:p14="http://schemas.microsoft.com/office/powerpoint/2010/main" val="1922945198"/>
                </p:ext>
              </p:extLst>
            </p:nvPr>
          </p:nvGraphicFramePr>
          <p:xfrm>
            <a:off x="6068937" y="6007853"/>
            <a:ext cx="1479550" cy="385763"/>
          </p:xfrm>
          <a:graphic>
            <a:graphicData uri="http://schemas.openxmlformats.org/presentationml/2006/ole">
              <mc:AlternateContent xmlns:mc="http://schemas.openxmlformats.org/markup-compatibility/2006">
                <mc:Choice xmlns:v="urn:schemas-microsoft-com:vml" Requires="v">
                  <p:oleObj spid="_x0000_s91448" name="方程式" r:id="rId8" imgW="533160" imgH="139680" progId="Equation.3">
                    <p:embed/>
                  </p:oleObj>
                </mc:Choice>
                <mc:Fallback>
                  <p:oleObj name="方程式" r:id="rId8" imgW="533160" imgH="139680" progId="Equation.3">
                    <p:embed/>
                    <p:pic>
                      <p:nvPicPr>
                        <p:cNvPr id="0" name=""/>
                        <p:cNvPicPr>
                          <a:picLocks noChangeAspect="1" noChangeArrowheads="1"/>
                        </p:cNvPicPr>
                        <p:nvPr/>
                      </p:nvPicPr>
                      <p:blipFill>
                        <a:blip r:embed="rId9"/>
                        <a:srcRect/>
                        <a:stretch>
                          <a:fillRect/>
                        </a:stretch>
                      </p:blipFill>
                      <p:spPr bwMode="auto">
                        <a:xfrm>
                          <a:off x="6068937" y="6007853"/>
                          <a:ext cx="1479550" cy="385763"/>
                        </a:xfrm>
                        <a:prstGeom prst="rect">
                          <a:avLst/>
                        </a:prstGeom>
                        <a:noFill/>
                        <a:extLst/>
                      </p:spPr>
                    </p:pic>
                  </p:oleObj>
                </mc:Fallback>
              </mc:AlternateContent>
            </a:graphicData>
          </a:graphic>
        </p:graphicFrame>
        <p:graphicFrame>
          <p:nvGraphicFramePr>
            <p:cNvPr id="57" name="Object 12"/>
            <p:cNvGraphicFramePr>
              <a:graphicFrameLocks noChangeAspect="1"/>
            </p:cNvGraphicFramePr>
            <p:nvPr>
              <p:extLst/>
            </p:nvPr>
          </p:nvGraphicFramePr>
          <p:xfrm>
            <a:off x="5592385" y="4345650"/>
            <a:ext cx="493713" cy="595313"/>
          </p:xfrm>
          <a:graphic>
            <a:graphicData uri="http://schemas.openxmlformats.org/presentationml/2006/ole">
              <mc:AlternateContent xmlns:mc="http://schemas.openxmlformats.org/markup-compatibility/2006">
                <mc:Choice xmlns:v="urn:schemas-microsoft-com:vml" Requires="v">
                  <p:oleObj spid="_x0000_s91449" name="方程式" r:id="rId10" imgW="177480" imgH="215640" progId="Equation.3">
                    <p:embed/>
                  </p:oleObj>
                </mc:Choice>
                <mc:Fallback>
                  <p:oleObj name="方程式" r:id="rId10" imgW="177480" imgH="215640" progId="Equation.3">
                    <p:embed/>
                    <p:pic>
                      <p:nvPicPr>
                        <p:cNvPr id="0" name=""/>
                        <p:cNvPicPr>
                          <a:picLocks noChangeAspect="1" noChangeArrowheads="1"/>
                        </p:cNvPicPr>
                        <p:nvPr/>
                      </p:nvPicPr>
                      <p:blipFill>
                        <a:blip r:embed="rId11"/>
                        <a:srcRect/>
                        <a:stretch>
                          <a:fillRect/>
                        </a:stretch>
                      </p:blipFill>
                      <p:spPr bwMode="auto">
                        <a:xfrm>
                          <a:off x="5592385" y="4345650"/>
                          <a:ext cx="493713" cy="595313"/>
                        </a:xfrm>
                        <a:prstGeom prst="rect">
                          <a:avLst/>
                        </a:prstGeom>
                        <a:noFill/>
                        <a:extLst/>
                      </p:spPr>
                    </p:pic>
                  </p:oleObj>
                </mc:Fallback>
              </mc:AlternateContent>
            </a:graphicData>
          </a:graphic>
        </p:graphicFrame>
        <p:graphicFrame>
          <p:nvGraphicFramePr>
            <p:cNvPr id="58" name="Object 12"/>
            <p:cNvGraphicFramePr>
              <a:graphicFrameLocks noChangeAspect="1"/>
            </p:cNvGraphicFramePr>
            <p:nvPr>
              <p:extLst/>
            </p:nvPr>
          </p:nvGraphicFramePr>
          <p:xfrm>
            <a:off x="5600496" y="4879095"/>
            <a:ext cx="528638" cy="595313"/>
          </p:xfrm>
          <a:graphic>
            <a:graphicData uri="http://schemas.openxmlformats.org/presentationml/2006/ole">
              <mc:AlternateContent xmlns:mc="http://schemas.openxmlformats.org/markup-compatibility/2006">
                <mc:Choice xmlns:v="urn:schemas-microsoft-com:vml" Requires="v">
                  <p:oleObj spid="_x0000_s91450" name="方程式" r:id="rId12" imgW="190440" imgH="215640" progId="Equation.3">
                    <p:embed/>
                  </p:oleObj>
                </mc:Choice>
                <mc:Fallback>
                  <p:oleObj name="方程式" r:id="rId12" imgW="190440" imgH="215640" progId="Equation.3">
                    <p:embed/>
                    <p:pic>
                      <p:nvPicPr>
                        <p:cNvPr id="0" name=""/>
                        <p:cNvPicPr>
                          <a:picLocks noChangeAspect="1" noChangeArrowheads="1"/>
                        </p:cNvPicPr>
                        <p:nvPr/>
                      </p:nvPicPr>
                      <p:blipFill>
                        <a:blip r:embed="rId13"/>
                        <a:srcRect/>
                        <a:stretch>
                          <a:fillRect/>
                        </a:stretch>
                      </p:blipFill>
                      <p:spPr bwMode="auto">
                        <a:xfrm>
                          <a:off x="5600496" y="4879095"/>
                          <a:ext cx="528638" cy="595313"/>
                        </a:xfrm>
                        <a:prstGeom prst="rect">
                          <a:avLst/>
                        </a:prstGeom>
                        <a:noFill/>
                        <a:extLst/>
                      </p:spPr>
                    </p:pic>
                  </p:oleObj>
                </mc:Fallback>
              </mc:AlternateContent>
            </a:graphicData>
          </a:graphic>
        </p:graphicFrame>
        <p:graphicFrame>
          <p:nvGraphicFramePr>
            <p:cNvPr id="59" name="Object 12"/>
            <p:cNvGraphicFramePr>
              <a:graphicFrameLocks noChangeAspect="1"/>
            </p:cNvGraphicFramePr>
            <p:nvPr>
              <p:extLst/>
            </p:nvPr>
          </p:nvGraphicFramePr>
          <p:xfrm>
            <a:off x="5611967" y="5423926"/>
            <a:ext cx="492125" cy="595312"/>
          </p:xfrm>
          <a:graphic>
            <a:graphicData uri="http://schemas.openxmlformats.org/presentationml/2006/ole">
              <mc:AlternateContent xmlns:mc="http://schemas.openxmlformats.org/markup-compatibility/2006">
                <mc:Choice xmlns:v="urn:schemas-microsoft-com:vml" Requires="v">
                  <p:oleObj spid="_x0000_s91451" name="方程式" r:id="rId14" imgW="177480" imgH="215640" progId="Equation.3">
                    <p:embed/>
                  </p:oleObj>
                </mc:Choice>
                <mc:Fallback>
                  <p:oleObj name="方程式" r:id="rId14" imgW="177480" imgH="215640" progId="Equation.3">
                    <p:embed/>
                    <p:pic>
                      <p:nvPicPr>
                        <p:cNvPr id="0" name=""/>
                        <p:cNvPicPr>
                          <a:picLocks noChangeAspect="1" noChangeArrowheads="1"/>
                        </p:cNvPicPr>
                        <p:nvPr/>
                      </p:nvPicPr>
                      <p:blipFill>
                        <a:blip r:embed="rId15"/>
                        <a:srcRect/>
                        <a:stretch>
                          <a:fillRect/>
                        </a:stretch>
                      </p:blipFill>
                      <p:spPr bwMode="auto">
                        <a:xfrm>
                          <a:off x="5611967" y="5423926"/>
                          <a:ext cx="492125" cy="595312"/>
                        </a:xfrm>
                        <a:prstGeom prst="rect">
                          <a:avLst/>
                        </a:prstGeom>
                        <a:noFill/>
                        <a:extLst/>
                      </p:spPr>
                    </p:pic>
                  </p:oleObj>
                </mc:Fallback>
              </mc:AlternateContent>
            </a:graphicData>
          </a:graphic>
        </p:graphicFrame>
        <p:cxnSp>
          <p:nvCxnSpPr>
            <p:cNvPr id="63" name="直線單箭頭接點 62"/>
            <p:cNvCxnSpPr/>
            <p:nvPr/>
          </p:nvCxnSpPr>
          <p:spPr>
            <a:xfrm>
              <a:off x="5618090" y="4773302"/>
              <a:ext cx="1214129" cy="7228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5592385" y="5367948"/>
              <a:ext cx="1239834" cy="1282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V="1">
              <a:off x="5568509" y="5496171"/>
              <a:ext cx="1263710" cy="736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rot="5400000">
              <a:off x="5043333" y="550110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68" name="Object 12"/>
            <p:cNvGraphicFramePr>
              <a:graphicFrameLocks noChangeAspect="1"/>
            </p:cNvGraphicFramePr>
            <p:nvPr>
              <p:extLst/>
            </p:nvPr>
          </p:nvGraphicFramePr>
          <p:xfrm>
            <a:off x="5126548" y="4355788"/>
            <a:ext cx="423863" cy="595312"/>
          </p:xfrm>
          <a:graphic>
            <a:graphicData uri="http://schemas.openxmlformats.org/presentationml/2006/ole">
              <mc:AlternateContent xmlns:mc="http://schemas.openxmlformats.org/markup-compatibility/2006">
                <mc:Choice xmlns:v="urn:schemas-microsoft-com:vml" Requires="v">
                  <p:oleObj spid="_x0000_s91452" name="方程式" r:id="rId16" imgW="152280" imgH="215640" progId="Equation.3">
                    <p:embed/>
                  </p:oleObj>
                </mc:Choice>
                <mc:Fallback>
                  <p:oleObj name="方程式" r:id="rId16" imgW="152280" imgH="215640" progId="Equation.3">
                    <p:embed/>
                    <p:pic>
                      <p:nvPicPr>
                        <p:cNvPr id="0" name=""/>
                        <p:cNvPicPr>
                          <a:picLocks noChangeAspect="1" noChangeArrowheads="1"/>
                        </p:cNvPicPr>
                        <p:nvPr/>
                      </p:nvPicPr>
                      <p:blipFill>
                        <a:blip r:embed="rId17"/>
                        <a:srcRect/>
                        <a:stretch>
                          <a:fillRect/>
                        </a:stretch>
                      </p:blipFill>
                      <p:spPr bwMode="auto">
                        <a:xfrm>
                          <a:off x="5126548" y="4355788"/>
                          <a:ext cx="423863" cy="595312"/>
                        </a:xfrm>
                        <a:prstGeom prst="rect">
                          <a:avLst/>
                        </a:prstGeom>
                        <a:noFill/>
                        <a:extLst/>
                      </p:spPr>
                    </p:pic>
                  </p:oleObj>
                </mc:Fallback>
              </mc:AlternateContent>
            </a:graphicData>
          </a:graphic>
        </p:graphicFrame>
        <p:graphicFrame>
          <p:nvGraphicFramePr>
            <p:cNvPr id="69" name="Object 12"/>
            <p:cNvGraphicFramePr>
              <a:graphicFrameLocks noChangeAspect="1"/>
            </p:cNvGraphicFramePr>
            <p:nvPr>
              <p:extLst/>
            </p:nvPr>
          </p:nvGraphicFramePr>
          <p:xfrm>
            <a:off x="5134261" y="4997225"/>
            <a:ext cx="458787" cy="595312"/>
          </p:xfrm>
          <a:graphic>
            <a:graphicData uri="http://schemas.openxmlformats.org/presentationml/2006/ole">
              <mc:AlternateContent xmlns:mc="http://schemas.openxmlformats.org/markup-compatibility/2006">
                <mc:Choice xmlns:v="urn:schemas-microsoft-com:vml" Requires="v">
                  <p:oleObj spid="_x0000_s91453" name="方程式" r:id="rId18" imgW="164880" imgH="215640" progId="Equation.3">
                    <p:embed/>
                  </p:oleObj>
                </mc:Choice>
                <mc:Fallback>
                  <p:oleObj name="方程式" r:id="rId18" imgW="164880" imgH="215640" progId="Equation.3">
                    <p:embed/>
                    <p:pic>
                      <p:nvPicPr>
                        <p:cNvPr id="0" name=""/>
                        <p:cNvPicPr>
                          <a:picLocks noChangeAspect="1" noChangeArrowheads="1"/>
                        </p:cNvPicPr>
                        <p:nvPr/>
                      </p:nvPicPr>
                      <p:blipFill>
                        <a:blip r:embed="rId19"/>
                        <a:srcRect/>
                        <a:stretch>
                          <a:fillRect/>
                        </a:stretch>
                      </p:blipFill>
                      <p:spPr bwMode="auto">
                        <a:xfrm>
                          <a:off x="5134261" y="4997225"/>
                          <a:ext cx="458787" cy="595312"/>
                        </a:xfrm>
                        <a:prstGeom prst="rect">
                          <a:avLst/>
                        </a:prstGeom>
                        <a:noFill/>
                        <a:extLst/>
                      </p:spPr>
                    </p:pic>
                  </p:oleObj>
                </mc:Fallback>
              </mc:AlternateContent>
            </a:graphicData>
          </a:graphic>
        </p:graphicFrame>
        <p:graphicFrame>
          <p:nvGraphicFramePr>
            <p:cNvPr id="70" name="Object 12"/>
            <p:cNvGraphicFramePr>
              <a:graphicFrameLocks noChangeAspect="1"/>
            </p:cNvGraphicFramePr>
            <p:nvPr>
              <p:extLst/>
            </p:nvPr>
          </p:nvGraphicFramePr>
          <p:xfrm>
            <a:off x="5147884" y="5913325"/>
            <a:ext cx="423863" cy="595313"/>
          </p:xfrm>
          <a:graphic>
            <a:graphicData uri="http://schemas.openxmlformats.org/presentationml/2006/ole">
              <mc:AlternateContent xmlns:mc="http://schemas.openxmlformats.org/markup-compatibility/2006">
                <mc:Choice xmlns:v="urn:schemas-microsoft-com:vml" Requires="v">
                  <p:oleObj spid="_x0000_s91454" name="方程式" r:id="rId20" imgW="152280" imgH="215640" progId="Equation.3">
                    <p:embed/>
                  </p:oleObj>
                </mc:Choice>
                <mc:Fallback>
                  <p:oleObj name="方程式" r:id="rId20" imgW="152280" imgH="215640" progId="Equation.3">
                    <p:embed/>
                    <p:pic>
                      <p:nvPicPr>
                        <p:cNvPr id="0" name=""/>
                        <p:cNvPicPr>
                          <a:picLocks noChangeAspect="1" noChangeArrowheads="1"/>
                        </p:cNvPicPr>
                        <p:nvPr/>
                      </p:nvPicPr>
                      <p:blipFill>
                        <a:blip r:embed="rId21"/>
                        <a:srcRect/>
                        <a:stretch>
                          <a:fillRect/>
                        </a:stretch>
                      </p:blipFill>
                      <p:spPr bwMode="auto">
                        <a:xfrm>
                          <a:off x="5147884" y="5913325"/>
                          <a:ext cx="423863" cy="595313"/>
                        </a:xfrm>
                        <a:prstGeom prst="rect">
                          <a:avLst/>
                        </a:prstGeom>
                        <a:noFill/>
                        <a:extLst/>
                      </p:spPr>
                    </p:pic>
                  </p:oleObj>
                </mc:Fallback>
              </mc:AlternateContent>
            </a:graphicData>
          </a:graphic>
        </p:graphicFrame>
      </p:grpSp>
      <p:graphicFrame>
        <p:nvGraphicFramePr>
          <p:cNvPr id="78" name="Object 12"/>
          <p:cNvGraphicFramePr>
            <a:graphicFrameLocks noChangeAspect="1"/>
          </p:cNvGraphicFramePr>
          <p:nvPr>
            <p:extLst>
              <p:ext uri="{D42A27DB-BD31-4B8C-83A1-F6EECF244321}">
                <p14:modId xmlns:p14="http://schemas.microsoft.com/office/powerpoint/2010/main" val="909805202"/>
              </p:ext>
            </p:extLst>
          </p:nvPr>
        </p:nvGraphicFramePr>
        <p:xfrm>
          <a:off x="1494076" y="3356346"/>
          <a:ext cx="1803400" cy="595312"/>
        </p:xfrm>
        <a:graphic>
          <a:graphicData uri="http://schemas.openxmlformats.org/presentationml/2006/ole">
            <mc:AlternateContent xmlns:mc="http://schemas.openxmlformats.org/markup-compatibility/2006">
              <mc:Choice xmlns:v="urn:schemas-microsoft-com:vml" Requires="v">
                <p:oleObj spid="_x0000_s91455" name="方程式" r:id="rId22" imgW="647640" imgH="215640" progId="Equation.3">
                  <p:embed/>
                </p:oleObj>
              </mc:Choice>
              <mc:Fallback>
                <p:oleObj name="方程式" r:id="rId22" imgW="647640" imgH="215640" progId="Equation.3">
                  <p:embed/>
                  <p:pic>
                    <p:nvPicPr>
                      <p:cNvPr id="0" name=""/>
                      <p:cNvPicPr>
                        <a:picLocks noChangeAspect="1" noChangeArrowheads="1"/>
                      </p:cNvPicPr>
                      <p:nvPr/>
                    </p:nvPicPr>
                    <p:blipFill>
                      <a:blip r:embed="rId23"/>
                      <a:srcRect/>
                      <a:stretch>
                        <a:fillRect/>
                      </a:stretch>
                    </p:blipFill>
                    <p:spPr bwMode="auto">
                      <a:xfrm>
                        <a:off x="1494076" y="3356346"/>
                        <a:ext cx="1803400" cy="595312"/>
                      </a:xfrm>
                      <a:prstGeom prst="rect">
                        <a:avLst/>
                      </a:prstGeom>
                      <a:noFill/>
                      <a:extLst/>
                    </p:spPr>
                  </p:pic>
                </p:oleObj>
              </mc:Fallback>
            </mc:AlternateContent>
          </a:graphicData>
        </a:graphic>
      </p:graphicFrame>
      <p:sp>
        <p:nvSpPr>
          <p:cNvPr id="79" name="文字方塊 78"/>
          <p:cNvSpPr txBox="1"/>
          <p:nvPr/>
        </p:nvSpPr>
        <p:spPr>
          <a:xfrm>
            <a:off x="640593" y="2726008"/>
            <a:ext cx="2321169" cy="523220"/>
          </a:xfrm>
          <a:prstGeom prst="rect">
            <a:avLst/>
          </a:prstGeom>
          <a:noFill/>
        </p:spPr>
        <p:txBody>
          <a:bodyPr wrap="square" rtlCol="0">
            <a:spAutoFit/>
          </a:bodyPr>
          <a:lstStyle/>
          <a:p>
            <a:pPr algn="ctr"/>
            <a:r>
              <a:rPr lang="en-US" altLang="zh-TW" sz="2800" dirty="0" smtClean="0"/>
              <a:t>Training data:</a:t>
            </a:r>
            <a:endParaRPr lang="zh-TW" altLang="en-US" sz="2800" dirty="0"/>
          </a:p>
        </p:txBody>
      </p:sp>
      <p:graphicFrame>
        <p:nvGraphicFramePr>
          <p:cNvPr id="81" name="Object 12"/>
          <p:cNvGraphicFramePr>
            <a:graphicFrameLocks noChangeAspect="1"/>
          </p:cNvGraphicFramePr>
          <p:nvPr>
            <p:extLst>
              <p:ext uri="{D42A27DB-BD31-4B8C-83A1-F6EECF244321}">
                <p14:modId xmlns:p14="http://schemas.microsoft.com/office/powerpoint/2010/main" val="4090406691"/>
              </p:ext>
            </p:extLst>
          </p:nvPr>
        </p:nvGraphicFramePr>
        <p:xfrm>
          <a:off x="4004954" y="3402713"/>
          <a:ext cx="354012" cy="385762"/>
        </p:xfrm>
        <a:graphic>
          <a:graphicData uri="http://schemas.openxmlformats.org/presentationml/2006/ole">
            <mc:AlternateContent xmlns:mc="http://schemas.openxmlformats.org/markup-compatibility/2006">
              <mc:Choice xmlns:v="urn:schemas-microsoft-com:vml" Requires="v">
                <p:oleObj spid="_x0000_s91456"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4004954" y="3402713"/>
                        <a:ext cx="354012" cy="385762"/>
                      </a:xfrm>
                      <a:prstGeom prst="rect">
                        <a:avLst/>
                      </a:prstGeom>
                      <a:noFill/>
                      <a:extLst/>
                    </p:spPr>
                  </p:pic>
                </p:oleObj>
              </mc:Fallback>
            </mc:AlternateContent>
          </a:graphicData>
        </a:graphic>
      </p:graphicFrame>
      <p:sp>
        <p:nvSpPr>
          <p:cNvPr id="82" name="左大括弧 81"/>
          <p:cNvSpPr/>
          <p:nvPr/>
        </p:nvSpPr>
        <p:spPr>
          <a:xfrm>
            <a:off x="4377885" y="2485043"/>
            <a:ext cx="271676" cy="2205525"/>
          </a:xfrm>
          <a:prstGeom prst="leftBrace">
            <a:avLst>
              <a:gd name="adj1" fmla="val 4895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aphicFrame>
        <p:nvGraphicFramePr>
          <p:cNvPr id="86" name="Object 12"/>
          <p:cNvGraphicFramePr>
            <a:graphicFrameLocks noChangeAspect="1"/>
          </p:cNvGraphicFramePr>
          <p:nvPr>
            <p:extLst>
              <p:ext uri="{D42A27DB-BD31-4B8C-83A1-F6EECF244321}">
                <p14:modId xmlns:p14="http://schemas.microsoft.com/office/powerpoint/2010/main" val="1635159177"/>
              </p:ext>
            </p:extLst>
          </p:nvPr>
        </p:nvGraphicFramePr>
        <p:xfrm>
          <a:off x="1440895" y="5003174"/>
          <a:ext cx="1909762" cy="595313"/>
        </p:xfrm>
        <a:graphic>
          <a:graphicData uri="http://schemas.openxmlformats.org/presentationml/2006/ole">
            <mc:AlternateContent xmlns:mc="http://schemas.openxmlformats.org/markup-compatibility/2006">
              <mc:Choice xmlns:v="urn:schemas-microsoft-com:vml" Requires="v">
                <p:oleObj spid="_x0000_s91457" name="方程式" r:id="rId26" imgW="685800" imgH="215640" progId="Equation.3">
                  <p:embed/>
                </p:oleObj>
              </mc:Choice>
              <mc:Fallback>
                <p:oleObj name="方程式" r:id="rId26" imgW="685800" imgH="215640" progId="Equation.3">
                  <p:embed/>
                  <p:pic>
                    <p:nvPicPr>
                      <p:cNvPr id="0" name=""/>
                      <p:cNvPicPr>
                        <a:picLocks noChangeAspect="1" noChangeArrowheads="1"/>
                      </p:cNvPicPr>
                      <p:nvPr/>
                    </p:nvPicPr>
                    <p:blipFill>
                      <a:blip r:embed="rId27"/>
                      <a:srcRect/>
                      <a:stretch>
                        <a:fillRect/>
                      </a:stretch>
                    </p:blipFill>
                    <p:spPr bwMode="auto">
                      <a:xfrm>
                        <a:off x="1440895" y="5003174"/>
                        <a:ext cx="1909762" cy="595313"/>
                      </a:xfrm>
                      <a:prstGeom prst="rect">
                        <a:avLst/>
                      </a:prstGeom>
                      <a:noFill/>
                      <a:extLst/>
                    </p:spPr>
                  </p:pic>
                </p:oleObj>
              </mc:Fallback>
            </mc:AlternateContent>
          </a:graphicData>
        </a:graphic>
      </p:graphicFrame>
      <p:sp>
        <p:nvSpPr>
          <p:cNvPr id="87" name="文字方塊 86"/>
          <p:cNvSpPr txBox="1"/>
          <p:nvPr/>
        </p:nvSpPr>
        <p:spPr>
          <a:xfrm>
            <a:off x="542914" y="4536543"/>
            <a:ext cx="2321169" cy="523220"/>
          </a:xfrm>
          <a:prstGeom prst="rect">
            <a:avLst/>
          </a:prstGeom>
          <a:noFill/>
        </p:spPr>
        <p:txBody>
          <a:bodyPr wrap="square" rtlCol="0">
            <a:spAutoFit/>
          </a:bodyPr>
          <a:lstStyle/>
          <a:p>
            <a:pPr algn="ctr"/>
            <a:r>
              <a:rPr lang="en-US" altLang="zh-TW" sz="2800" dirty="0" smtClean="0"/>
              <a:t>Testing data:</a:t>
            </a:r>
            <a:endParaRPr lang="zh-TW" altLang="en-US" sz="2800" dirty="0"/>
          </a:p>
        </p:txBody>
      </p:sp>
      <p:sp>
        <p:nvSpPr>
          <p:cNvPr id="88" name="文字方塊 87"/>
          <p:cNvSpPr txBox="1"/>
          <p:nvPr/>
        </p:nvSpPr>
        <p:spPr>
          <a:xfrm rot="5400000">
            <a:off x="4567672" y="431945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1" name="文字方塊 110"/>
          <p:cNvSpPr txBox="1"/>
          <p:nvPr/>
        </p:nvSpPr>
        <p:spPr>
          <a:xfrm>
            <a:off x="365037" y="6120374"/>
            <a:ext cx="8650394" cy="523220"/>
          </a:xfrm>
          <a:prstGeom prst="rect">
            <a:avLst/>
          </a:prstGeom>
          <a:noFill/>
        </p:spPr>
        <p:txBody>
          <a:bodyPr wrap="square" rtlCol="0">
            <a:spAutoFit/>
          </a:bodyPr>
          <a:lstStyle/>
          <a:p>
            <a:pPr algn="ctr"/>
            <a:r>
              <a:rPr lang="en-US" altLang="zh-TW" sz="2800" dirty="0" smtClean="0"/>
              <a:t>To minimize the effect of noise, we want w close to zero.</a:t>
            </a:r>
            <a:endParaRPr lang="zh-TW" altLang="en-US" sz="2800" dirty="0"/>
          </a:p>
        </p:txBody>
      </p:sp>
      <p:graphicFrame>
        <p:nvGraphicFramePr>
          <p:cNvPr id="32" name="Object 12"/>
          <p:cNvGraphicFramePr>
            <a:graphicFrameLocks noChangeAspect="1"/>
          </p:cNvGraphicFramePr>
          <p:nvPr>
            <p:extLst>
              <p:ext uri="{D42A27DB-BD31-4B8C-83A1-F6EECF244321}">
                <p14:modId xmlns:p14="http://schemas.microsoft.com/office/powerpoint/2010/main" val="1096054867"/>
              </p:ext>
            </p:extLst>
          </p:nvPr>
        </p:nvGraphicFramePr>
        <p:xfrm>
          <a:off x="3719140" y="5080049"/>
          <a:ext cx="1697037" cy="488950"/>
        </p:xfrm>
        <a:graphic>
          <a:graphicData uri="http://schemas.openxmlformats.org/presentationml/2006/ole">
            <mc:AlternateContent xmlns:mc="http://schemas.openxmlformats.org/markup-compatibility/2006">
              <mc:Choice xmlns:v="urn:schemas-microsoft-com:vml" Requires="v">
                <p:oleObj spid="_x0000_s91458" name="方程式" r:id="rId28" imgW="609480" imgH="177480" progId="Equation.3">
                  <p:embed/>
                </p:oleObj>
              </mc:Choice>
              <mc:Fallback>
                <p:oleObj name="方程式" r:id="rId28" imgW="609480" imgH="177480" progId="Equation.3">
                  <p:embed/>
                  <p:pic>
                    <p:nvPicPr>
                      <p:cNvPr id="0" name=""/>
                      <p:cNvPicPr>
                        <a:picLocks noChangeAspect="1" noChangeArrowheads="1"/>
                      </p:cNvPicPr>
                      <p:nvPr/>
                    </p:nvPicPr>
                    <p:blipFill>
                      <a:blip r:embed="rId29"/>
                      <a:srcRect/>
                      <a:stretch>
                        <a:fillRect/>
                      </a:stretch>
                    </p:blipFill>
                    <p:spPr bwMode="auto">
                      <a:xfrm>
                        <a:off x="3719140" y="5080049"/>
                        <a:ext cx="1697037" cy="488950"/>
                      </a:xfrm>
                      <a:prstGeom prst="rect">
                        <a:avLst/>
                      </a:prstGeom>
                      <a:noFill/>
                      <a:extLst/>
                    </p:spPr>
                  </p:pic>
                </p:oleObj>
              </mc:Fallback>
            </mc:AlternateContent>
          </a:graphicData>
        </a:graphic>
      </p:graphicFrame>
      <p:graphicFrame>
        <p:nvGraphicFramePr>
          <p:cNvPr id="33" name="Object 12"/>
          <p:cNvGraphicFramePr>
            <a:graphicFrameLocks noChangeAspect="1"/>
          </p:cNvGraphicFramePr>
          <p:nvPr>
            <p:extLst>
              <p:ext uri="{D42A27DB-BD31-4B8C-83A1-F6EECF244321}">
                <p14:modId xmlns:p14="http://schemas.microsoft.com/office/powerpoint/2010/main" val="2490199478"/>
              </p:ext>
            </p:extLst>
          </p:nvPr>
        </p:nvGraphicFramePr>
        <p:xfrm>
          <a:off x="5872515" y="4668750"/>
          <a:ext cx="2324100" cy="595312"/>
        </p:xfrm>
        <a:graphic>
          <a:graphicData uri="http://schemas.openxmlformats.org/presentationml/2006/ole">
            <mc:AlternateContent xmlns:mc="http://schemas.openxmlformats.org/markup-compatibility/2006">
              <mc:Choice xmlns:v="urn:schemas-microsoft-com:vml" Requires="v">
                <p:oleObj spid="_x0000_s91459" name="方程式" r:id="rId30" imgW="838080" imgH="215640" progId="Equation.3">
                  <p:embed/>
                </p:oleObj>
              </mc:Choice>
              <mc:Fallback>
                <p:oleObj name="方程式" r:id="rId30" imgW="838080" imgH="215640" progId="Equation.3">
                  <p:embed/>
                  <p:pic>
                    <p:nvPicPr>
                      <p:cNvPr id="0" name=""/>
                      <p:cNvPicPr>
                        <a:picLocks noChangeAspect="1" noChangeArrowheads="1"/>
                      </p:cNvPicPr>
                      <p:nvPr/>
                    </p:nvPicPr>
                    <p:blipFill>
                      <a:blip r:embed="rId31"/>
                      <a:srcRect/>
                      <a:stretch>
                        <a:fillRect/>
                      </a:stretch>
                    </p:blipFill>
                    <p:spPr bwMode="auto">
                      <a:xfrm>
                        <a:off x="5872515" y="4668750"/>
                        <a:ext cx="2324100" cy="595312"/>
                      </a:xfrm>
                      <a:prstGeom prst="rect">
                        <a:avLst/>
                      </a:prstGeom>
                      <a:noFill/>
                      <a:extLst/>
                    </p:spPr>
                  </p:pic>
                </p:oleObj>
              </mc:Fallback>
            </mc:AlternateContent>
          </a:graphicData>
        </a:graphic>
      </p:graphicFrame>
      <p:graphicFrame>
        <p:nvGraphicFramePr>
          <p:cNvPr id="34" name="Object 12"/>
          <p:cNvGraphicFramePr>
            <a:graphicFrameLocks noChangeAspect="1"/>
          </p:cNvGraphicFramePr>
          <p:nvPr>
            <p:extLst>
              <p:ext uri="{D42A27DB-BD31-4B8C-83A1-F6EECF244321}">
                <p14:modId xmlns:p14="http://schemas.microsoft.com/office/powerpoint/2010/main" val="2302309776"/>
              </p:ext>
            </p:extLst>
          </p:nvPr>
        </p:nvGraphicFramePr>
        <p:xfrm>
          <a:off x="6198373" y="5210224"/>
          <a:ext cx="2254250" cy="420687"/>
        </p:xfrm>
        <a:graphic>
          <a:graphicData uri="http://schemas.openxmlformats.org/presentationml/2006/ole">
            <mc:AlternateContent xmlns:mc="http://schemas.openxmlformats.org/markup-compatibility/2006">
              <mc:Choice xmlns:v="urn:schemas-microsoft-com:vml" Requires="v">
                <p:oleObj spid="_x0000_s91460" name="方程式" r:id="rId32" imgW="812520" imgH="152280" progId="Equation.3">
                  <p:embed/>
                </p:oleObj>
              </mc:Choice>
              <mc:Fallback>
                <p:oleObj name="方程式" r:id="rId32" imgW="812520" imgH="152280" progId="Equation.3">
                  <p:embed/>
                  <p:pic>
                    <p:nvPicPr>
                      <p:cNvPr id="0" name=""/>
                      <p:cNvPicPr>
                        <a:picLocks noChangeAspect="1" noChangeArrowheads="1"/>
                      </p:cNvPicPr>
                      <p:nvPr/>
                    </p:nvPicPr>
                    <p:blipFill>
                      <a:blip r:embed="rId33"/>
                      <a:srcRect/>
                      <a:stretch>
                        <a:fillRect/>
                      </a:stretch>
                    </p:blipFill>
                    <p:spPr bwMode="auto">
                      <a:xfrm>
                        <a:off x="6198373" y="5210224"/>
                        <a:ext cx="2254250" cy="420687"/>
                      </a:xfrm>
                      <a:prstGeom prst="rect">
                        <a:avLst/>
                      </a:prstGeom>
                      <a:noFill/>
                      <a:extLst/>
                    </p:spPr>
                  </p:pic>
                </p:oleObj>
              </mc:Fallback>
            </mc:AlternateContent>
          </a:graphicData>
        </a:graphic>
      </p:graphicFrame>
      <p:graphicFrame>
        <p:nvGraphicFramePr>
          <p:cNvPr id="35" name="Object 12"/>
          <p:cNvGraphicFramePr>
            <a:graphicFrameLocks noChangeAspect="1"/>
          </p:cNvGraphicFramePr>
          <p:nvPr>
            <p:extLst>
              <p:ext uri="{D42A27DB-BD31-4B8C-83A1-F6EECF244321}">
                <p14:modId xmlns:p14="http://schemas.microsoft.com/office/powerpoint/2010/main" val="4047875331"/>
              </p:ext>
            </p:extLst>
          </p:nvPr>
        </p:nvGraphicFramePr>
        <p:xfrm>
          <a:off x="6198373" y="5637317"/>
          <a:ext cx="1762125" cy="420688"/>
        </p:xfrm>
        <a:graphic>
          <a:graphicData uri="http://schemas.openxmlformats.org/presentationml/2006/ole">
            <mc:AlternateContent xmlns:mc="http://schemas.openxmlformats.org/markup-compatibility/2006">
              <mc:Choice xmlns:v="urn:schemas-microsoft-com:vml" Requires="v">
                <p:oleObj spid="_x0000_s91461" name="方程式" r:id="rId34" imgW="634680" imgH="152280" progId="Equation.3">
                  <p:embed/>
                </p:oleObj>
              </mc:Choice>
              <mc:Fallback>
                <p:oleObj name="方程式" r:id="rId34" imgW="634680" imgH="152280" progId="Equation.3">
                  <p:embed/>
                  <p:pic>
                    <p:nvPicPr>
                      <p:cNvPr id="0" name=""/>
                      <p:cNvPicPr>
                        <a:picLocks noChangeAspect="1" noChangeArrowheads="1"/>
                      </p:cNvPicPr>
                      <p:nvPr/>
                    </p:nvPicPr>
                    <p:blipFill>
                      <a:blip r:embed="rId35"/>
                      <a:srcRect/>
                      <a:stretch>
                        <a:fillRect/>
                      </a:stretch>
                    </p:blipFill>
                    <p:spPr bwMode="auto">
                      <a:xfrm>
                        <a:off x="6198373" y="5637317"/>
                        <a:ext cx="1762125" cy="420688"/>
                      </a:xfrm>
                      <a:prstGeom prst="rect">
                        <a:avLst/>
                      </a:prstGeom>
                      <a:noFill/>
                      <a:extLst/>
                    </p:spPr>
                  </p:pic>
                </p:oleObj>
              </mc:Fallback>
            </mc:AlternateContent>
          </a:graphicData>
        </a:graphic>
      </p:graphicFrame>
    </p:spTree>
    <p:extLst>
      <p:ext uri="{BB962C8B-B14F-4D97-AF65-F5344CB8AC3E}">
        <p14:creationId xmlns:p14="http://schemas.microsoft.com/office/powerpoint/2010/main" val="184026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animBg="1"/>
      <p:bldP spid="87" grpId="0"/>
      <p:bldP spid="88" grpId="0"/>
      <p:bldP spid="1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Weight Decay</a:t>
            </a:r>
            <a:endParaRPr lang="zh-TW" altLang="en-US" dirty="0"/>
          </a:p>
        </p:txBody>
      </p:sp>
      <p:sp>
        <p:nvSpPr>
          <p:cNvPr id="3" name="內容版面配置區 2"/>
          <p:cNvSpPr>
            <a:spLocks noGrp="1"/>
          </p:cNvSpPr>
          <p:nvPr>
            <p:ph idx="1"/>
          </p:nvPr>
        </p:nvSpPr>
        <p:spPr/>
        <p:txBody>
          <a:bodyPr/>
          <a:lstStyle/>
          <a:p>
            <a:r>
              <a:rPr lang="en-US" altLang="zh-TW" dirty="0" smtClean="0"/>
              <a:t>New cost function to be minimized</a:t>
            </a:r>
          </a:p>
          <a:p>
            <a:pPr lvl="1"/>
            <a:r>
              <a:rPr lang="en-US" altLang="zh-TW" sz="2800" dirty="0">
                <a:solidFill>
                  <a:srgbClr val="0000FF"/>
                </a:solidFill>
              </a:rPr>
              <a:t>Find a set of weight not only minimizing original cost but also close to zero</a:t>
            </a:r>
            <a:endParaRPr lang="zh-TW" altLang="en-US" sz="2800" dirty="0">
              <a:solidFill>
                <a:srgbClr val="0000FF"/>
              </a:solidFill>
            </a:endParaRPr>
          </a:p>
          <a:p>
            <a:endParaRPr lang="zh-TW" altLang="en-US" dirty="0"/>
          </a:p>
        </p:txBody>
      </p:sp>
      <p:graphicFrame>
        <p:nvGraphicFramePr>
          <p:cNvPr id="4" name="Object 12"/>
          <p:cNvGraphicFramePr>
            <a:graphicFrameLocks noChangeAspect="1"/>
          </p:cNvGraphicFramePr>
          <p:nvPr>
            <p:extLst>
              <p:ext uri="{D42A27DB-BD31-4B8C-83A1-F6EECF244321}">
                <p14:modId xmlns:p14="http://schemas.microsoft.com/office/powerpoint/2010/main" val="3077631762"/>
              </p:ext>
            </p:extLst>
          </p:nvPr>
        </p:nvGraphicFramePr>
        <p:xfrm>
          <a:off x="543797" y="3118839"/>
          <a:ext cx="3852862" cy="1085850"/>
        </p:xfrm>
        <a:graphic>
          <a:graphicData uri="http://schemas.openxmlformats.org/presentationml/2006/ole">
            <mc:AlternateContent xmlns:mc="http://schemas.openxmlformats.org/markup-compatibility/2006">
              <mc:Choice xmlns:v="urn:schemas-microsoft-com:vml" Requires="v">
                <p:oleObj spid="_x0000_s19046" name="方程式" r:id="rId4" imgW="1384200" imgH="393480" progId="Equation.3">
                  <p:embed/>
                </p:oleObj>
              </mc:Choice>
              <mc:Fallback>
                <p:oleObj name="方程式" r:id="rId4" imgW="1384200" imgH="393480" progId="Equation.3">
                  <p:embed/>
                  <p:pic>
                    <p:nvPicPr>
                      <p:cNvPr id="0" name=""/>
                      <p:cNvPicPr>
                        <a:picLocks noChangeAspect="1" noChangeArrowheads="1"/>
                      </p:cNvPicPr>
                      <p:nvPr/>
                    </p:nvPicPr>
                    <p:blipFill>
                      <a:blip r:embed="rId5"/>
                      <a:srcRect/>
                      <a:stretch>
                        <a:fillRect/>
                      </a:stretch>
                    </p:blipFill>
                    <p:spPr bwMode="auto">
                      <a:xfrm>
                        <a:off x="543797" y="3118839"/>
                        <a:ext cx="3852862" cy="1085850"/>
                      </a:xfrm>
                      <a:prstGeom prst="rect">
                        <a:avLst/>
                      </a:prstGeom>
                      <a:noFill/>
                      <a:extLst/>
                    </p:spPr>
                  </p:pic>
                </p:oleObj>
              </mc:Fallback>
            </mc:AlternateContent>
          </a:graphicData>
        </a:graphic>
      </p:graphicFrame>
      <p:sp>
        <p:nvSpPr>
          <p:cNvPr id="5" name="文字方塊 4"/>
          <p:cNvSpPr txBox="1"/>
          <p:nvPr/>
        </p:nvSpPr>
        <p:spPr>
          <a:xfrm>
            <a:off x="614136" y="4911672"/>
            <a:ext cx="3552092" cy="1384995"/>
          </a:xfrm>
          <a:prstGeom prst="rect">
            <a:avLst/>
          </a:prstGeom>
          <a:noFill/>
        </p:spPr>
        <p:txBody>
          <a:bodyPr wrap="square" rtlCol="0">
            <a:spAutoFit/>
          </a:bodyPr>
          <a:lstStyle/>
          <a:p>
            <a:r>
              <a:rPr lang="en-US" altLang="zh-TW" sz="2800" dirty="0" smtClean="0"/>
              <a:t>Original cost </a:t>
            </a:r>
          </a:p>
          <a:p>
            <a:r>
              <a:rPr lang="en-US" altLang="zh-TW" sz="2800" dirty="0" smtClean="0"/>
              <a:t>(e.g. minimize square error, cross entropy …)</a:t>
            </a:r>
            <a:endParaRPr lang="zh-TW" altLang="en-US" sz="2800" dirty="0"/>
          </a:p>
        </p:txBody>
      </p:sp>
      <p:cxnSp>
        <p:nvCxnSpPr>
          <p:cNvPr id="7" name="直線單箭頭接點 6"/>
          <p:cNvCxnSpPr/>
          <p:nvPr/>
        </p:nvCxnSpPr>
        <p:spPr>
          <a:xfrm>
            <a:off x="2327563" y="3906225"/>
            <a:ext cx="0" cy="10052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extLst>
              <p:ext uri="{D42A27DB-BD31-4B8C-83A1-F6EECF244321}">
                <p14:modId xmlns:p14="http://schemas.microsoft.com/office/powerpoint/2010/main" val="2027821305"/>
              </p:ext>
            </p:extLst>
          </p:nvPr>
        </p:nvGraphicFramePr>
        <p:xfrm>
          <a:off x="4907546" y="3968479"/>
          <a:ext cx="2863850" cy="630237"/>
        </p:xfrm>
        <a:graphic>
          <a:graphicData uri="http://schemas.openxmlformats.org/presentationml/2006/ole">
            <mc:AlternateContent xmlns:mc="http://schemas.openxmlformats.org/markup-compatibility/2006">
              <mc:Choice xmlns:v="urn:schemas-microsoft-com:vml" Requires="v">
                <p:oleObj spid="_x0000_s19047" name="方程式" r:id="rId6" imgW="1028520" imgH="228600" progId="Equation.3">
                  <p:embed/>
                </p:oleObj>
              </mc:Choice>
              <mc:Fallback>
                <p:oleObj name="方程式" r:id="rId6" imgW="1028520" imgH="228600" progId="Equation.3">
                  <p:embed/>
                  <p:pic>
                    <p:nvPicPr>
                      <p:cNvPr id="0" name=""/>
                      <p:cNvPicPr>
                        <a:picLocks noChangeAspect="1" noChangeArrowheads="1"/>
                      </p:cNvPicPr>
                      <p:nvPr/>
                    </p:nvPicPr>
                    <p:blipFill>
                      <a:blip r:embed="rId7"/>
                      <a:srcRect/>
                      <a:stretch>
                        <a:fillRect/>
                      </a:stretch>
                    </p:blipFill>
                    <p:spPr bwMode="auto">
                      <a:xfrm>
                        <a:off x="4907546" y="3968479"/>
                        <a:ext cx="2863850" cy="630237"/>
                      </a:xfrm>
                      <a:prstGeom prst="rect">
                        <a:avLst/>
                      </a:prstGeom>
                      <a:noFill/>
                      <a:extLst/>
                    </p:spPr>
                  </p:pic>
                </p:oleObj>
              </mc:Fallback>
            </mc:AlternateContent>
          </a:graphicData>
        </a:graphic>
      </p:graphicFrame>
      <p:sp>
        <p:nvSpPr>
          <p:cNvPr id="9" name="文字方塊 8"/>
          <p:cNvSpPr txBox="1"/>
          <p:nvPr/>
        </p:nvSpPr>
        <p:spPr>
          <a:xfrm>
            <a:off x="4960192" y="6131979"/>
            <a:ext cx="3552092" cy="461665"/>
          </a:xfrm>
          <a:prstGeom prst="rect">
            <a:avLst/>
          </a:prstGeom>
          <a:noFill/>
        </p:spPr>
        <p:txBody>
          <a:bodyPr wrap="square" rtlCol="0">
            <a:spAutoFit/>
          </a:bodyPr>
          <a:lstStyle/>
          <a:p>
            <a:pPr algn="ctr"/>
            <a:r>
              <a:rPr lang="en-US" altLang="zh-TW" sz="2400" dirty="0" smtClean="0">
                <a:solidFill>
                  <a:srgbClr val="0000FF"/>
                </a:solidFill>
              </a:rPr>
              <a:t>(not consider biases. why?)</a:t>
            </a:r>
            <a:endParaRPr lang="zh-TW" altLang="en-US" sz="2400" dirty="0">
              <a:solidFill>
                <a:srgbClr val="0000FF"/>
              </a:solidFill>
            </a:endParaRPr>
          </a:p>
        </p:txBody>
      </p:sp>
      <p:grpSp>
        <p:nvGrpSpPr>
          <p:cNvPr id="23" name="群組 22"/>
          <p:cNvGrpSpPr/>
          <p:nvPr/>
        </p:nvGrpSpPr>
        <p:grpSpPr>
          <a:xfrm>
            <a:off x="4534380" y="4596333"/>
            <a:ext cx="4208463" cy="1528974"/>
            <a:chOff x="4581814" y="4062693"/>
            <a:chExt cx="4208463" cy="1528974"/>
          </a:xfrm>
        </p:grpSpPr>
        <p:graphicFrame>
          <p:nvGraphicFramePr>
            <p:cNvPr id="11" name="Object 12"/>
            <p:cNvGraphicFramePr>
              <a:graphicFrameLocks noChangeAspect="1"/>
            </p:cNvGraphicFramePr>
            <p:nvPr>
              <p:extLst>
                <p:ext uri="{D42A27DB-BD31-4B8C-83A1-F6EECF244321}">
                  <p14:modId xmlns:p14="http://schemas.microsoft.com/office/powerpoint/2010/main" val="1200639025"/>
                </p:ext>
              </p:extLst>
            </p:nvPr>
          </p:nvGraphicFramePr>
          <p:xfrm>
            <a:off x="4581814" y="4062693"/>
            <a:ext cx="4208463" cy="806450"/>
          </p:xfrm>
          <a:graphic>
            <a:graphicData uri="http://schemas.openxmlformats.org/presentationml/2006/ole">
              <mc:AlternateContent xmlns:mc="http://schemas.openxmlformats.org/markup-compatibility/2006">
                <mc:Choice xmlns:v="urn:schemas-microsoft-com:vml" Requires="v">
                  <p:oleObj spid="_x0000_s19048" name="方程式" r:id="rId8" imgW="1511280" imgH="291960" progId="Equation.3">
                    <p:embed/>
                  </p:oleObj>
                </mc:Choice>
                <mc:Fallback>
                  <p:oleObj name="方程式" r:id="rId8" imgW="1511280" imgH="291960" progId="Equation.3">
                    <p:embed/>
                    <p:pic>
                      <p:nvPicPr>
                        <p:cNvPr id="0" name=""/>
                        <p:cNvPicPr>
                          <a:picLocks noChangeAspect="1" noChangeArrowheads="1"/>
                        </p:cNvPicPr>
                        <p:nvPr/>
                      </p:nvPicPr>
                      <p:blipFill>
                        <a:blip r:embed="rId9"/>
                        <a:srcRect/>
                        <a:stretch>
                          <a:fillRect/>
                        </a:stretch>
                      </p:blipFill>
                      <p:spPr bwMode="auto">
                        <a:xfrm>
                          <a:off x="4581814" y="4062693"/>
                          <a:ext cx="4208463" cy="806450"/>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nvPr>
          </p:nvGraphicFramePr>
          <p:xfrm>
            <a:off x="5337053" y="4855067"/>
            <a:ext cx="3430588" cy="736600"/>
          </p:xfrm>
          <a:graphic>
            <a:graphicData uri="http://schemas.openxmlformats.org/presentationml/2006/ole">
              <mc:AlternateContent xmlns:mc="http://schemas.openxmlformats.org/markup-compatibility/2006">
                <mc:Choice xmlns:v="urn:schemas-microsoft-com:vml" Requires="v">
                  <p:oleObj spid="_x0000_s19049" name="方程式" r:id="rId10" imgW="1231560" imgH="266400" progId="Equation.3">
                    <p:embed/>
                  </p:oleObj>
                </mc:Choice>
                <mc:Fallback>
                  <p:oleObj name="方程式" r:id="rId10" imgW="1231560" imgH="266400" progId="Equation.3">
                    <p:embed/>
                    <p:pic>
                      <p:nvPicPr>
                        <p:cNvPr id="0" name=""/>
                        <p:cNvPicPr>
                          <a:picLocks noChangeAspect="1" noChangeArrowheads="1"/>
                        </p:cNvPicPr>
                        <p:nvPr/>
                      </p:nvPicPr>
                      <p:blipFill>
                        <a:blip r:embed="rId11"/>
                        <a:srcRect/>
                        <a:stretch>
                          <a:fillRect/>
                        </a:stretch>
                      </p:blipFill>
                      <p:spPr bwMode="auto">
                        <a:xfrm>
                          <a:off x="5337053" y="4855067"/>
                          <a:ext cx="3430588" cy="736600"/>
                        </a:xfrm>
                        <a:prstGeom prst="rect">
                          <a:avLst/>
                        </a:prstGeom>
                        <a:noFill/>
                        <a:extLst/>
                      </p:spPr>
                    </p:pic>
                  </p:oleObj>
                </mc:Fallback>
              </mc:AlternateContent>
            </a:graphicData>
          </a:graphic>
        </p:graphicFrame>
      </p:grpSp>
      <p:sp>
        <p:nvSpPr>
          <p:cNvPr id="14" name="文字方塊 13"/>
          <p:cNvSpPr txBox="1"/>
          <p:nvPr/>
        </p:nvSpPr>
        <p:spPr>
          <a:xfrm>
            <a:off x="4906108" y="3404100"/>
            <a:ext cx="3552092" cy="523220"/>
          </a:xfrm>
          <a:prstGeom prst="rect">
            <a:avLst/>
          </a:prstGeom>
          <a:noFill/>
        </p:spPr>
        <p:txBody>
          <a:bodyPr wrap="square" rtlCol="0">
            <a:spAutoFit/>
          </a:bodyPr>
          <a:lstStyle/>
          <a:p>
            <a:r>
              <a:rPr lang="en-US" altLang="zh-TW" sz="2800" dirty="0" smtClean="0"/>
              <a:t>Regularization term:</a:t>
            </a:r>
            <a:endParaRPr lang="zh-TW" altLang="en-US" sz="2800" dirty="0"/>
          </a:p>
        </p:txBody>
      </p:sp>
      <p:cxnSp>
        <p:nvCxnSpPr>
          <p:cNvPr id="17" name="直線接點 16"/>
          <p:cNvCxnSpPr/>
          <p:nvPr/>
        </p:nvCxnSpPr>
        <p:spPr>
          <a:xfrm>
            <a:off x="1824843" y="3905800"/>
            <a:ext cx="9183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3701244" y="3963647"/>
            <a:ext cx="55467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466998" y="3648204"/>
            <a:ext cx="392812" cy="114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2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Weight Decay</a:t>
            </a:r>
            <a:endParaRPr lang="zh-TW" altLang="en-US" dirty="0"/>
          </a:p>
        </p:txBody>
      </p:sp>
      <p:sp>
        <p:nvSpPr>
          <p:cNvPr id="3" name="內容版面配置區 2"/>
          <p:cNvSpPr>
            <a:spLocks noGrp="1"/>
          </p:cNvSpPr>
          <p:nvPr>
            <p:ph idx="1"/>
          </p:nvPr>
        </p:nvSpPr>
        <p:spPr/>
        <p:txBody>
          <a:bodyPr/>
          <a:lstStyle/>
          <a:p>
            <a:r>
              <a:rPr lang="en-US" altLang="zh-TW" dirty="0"/>
              <a:t>New cost function to be minimized</a:t>
            </a:r>
          </a:p>
        </p:txBody>
      </p:sp>
      <p:sp>
        <p:nvSpPr>
          <p:cNvPr id="5" name="文字方塊 4"/>
          <p:cNvSpPr txBox="1"/>
          <p:nvPr/>
        </p:nvSpPr>
        <p:spPr>
          <a:xfrm>
            <a:off x="4351619" y="2801239"/>
            <a:ext cx="1644008" cy="523220"/>
          </a:xfrm>
          <a:prstGeom prst="rect">
            <a:avLst/>
          </a:prstGeom>
          <a:noFill/>
        </p:spPr>
        <p:txBody>
          <a:bodyPr wrap="square" rtlCol="0">
            <a:spAutoFit/>
          </a:bodyPr>
          <a:lstStyle/>
          <a:p>
            <a:r>
              <a:rPr lang="en-US" altLang="zh-TW" sz="2800" dirty="0" smtClean="0"/>
              <a:t>Gradient:</a:t>
            </a:r>
            <a:endParaRPr lang="zh-TW" altLang="en-US" sz="2800" dirty="0"/>
          </a:p>
        </p:txBody>
      </p:sp>
      <p:graphicFrame>
        <p:nvGraphicFramePr>
          <p:cNvPr id="19" name="Object 12"/>
          <p:cNvGraphicFramePr>
            <a:graphicFrameLocks noChangeAspect="1"/>
          </p:cNvGraphicFramePr>
          <p:nvPr>
            <p:extLst>
              <p:ext uri="{D42A27DB-BD31-4B8C-83A1-F6EECF244321}">
                <p14:modId xmlns:p14="http://schemas.microsoft.com/office/powerpoint/2010/main" val="2832485198"/>
              </p:ext>
            </p:extLst>
          </p:nvPr>
        </p:nvGraphicFramePr>
        <p:xfrm>
          <a:off x="5984500" y="2533401"/>
          <a:ext cx="2651125" cy="1084263"/>
        </p:xfrm>
        <a:graphic>
          <a:graphicData uri="http://schemas.openxmlformats.org/presentationml/2006/ole">
            <mc:AlternateContent xmlns:mc="http://schemas.openxmlformats.org/markup-compatibility/2006">
              <mc:Choice xmlns:v="urn:schemas-microsoft-com:vml" Requires="v">
                <p:oleObj spid="_x0000_s97343" name="方程式" r:id="rId4" imgW="952200" imgH="393480" progId="Equation.3">
                  <p:embed/>
                </p:oleObj>
              </mc:Choice>
              <mc:Fallback>
                <p:oleObj name="方程式" r:id="rId4" imgW="952200" imgH="393480" progId="Equation.3">
                  <p:embed/>
                  <p:pic>
                    <p:nvPicPr>
                      <p:cNvPr id="0" name=""/>
                      <p:cNvPicPr>
                        <a:picLocks noChangeAspect="1" noChangeArrowheads="1"/>
                      </p:cNvPicPr>
                      <p:nvPr/>
                    </p:nvPicPr>
                    <p:blipFill>
                      <a:blip r:embed="rId5"/>
                      <a:srcRect/>
                      <a:stretch>
                        <a:fillRect/>
                      </a:stretch>
                    </p:blipFill>
                    <p:spPr bwMode="auto">
                      <a:xfrm>
                        <a:off x="5984500" y="2533401"/>
                        <a:ext cx="2651125" cy="1084263"/>
                      </a:xfrm>
                      <a:prstGeom prst="rect">
                        <a:avLst/>
                      </a:prstGeom>
                      <a:noFill/>
                      <a:extLst/>
                    </p:spPr>
                  </p:pic>
                </p:oleObj>
              </mc:Fallback>
            </mc:AlternateContent>
          </a:graphicData>
        </a:graphic>
      </p:graphicFrame>
      <p:sp>
        <p:nvSpPr>
          <p:cNvPr id="21" name="文字方塊 20"/>
          <p:cNvSpPr txBox="1"/>
          <p:nvPr/>
        </p:nvSpPr>
        <p:spPr>
          <a:xfrm>
            <a:off x="411856" y="4103182"/>
            <a:ext cx="1644008" cy="523220"/>
          </a:xfrm>
          <a:prstGeom prst="rect">
            <a:avLst/>
          </a:prstGeom>
          <a:noFill/>
        </p:spPr>
        <p:txBody>
          <a:bodyPr wrap="square" rtlCol="0">
            <a:spAutoFit/>
          </a:bodyPr>
          <a:lstStyle/>
          <a:p>
            <a:r>
              <a:rPr lang="en-US" altLang="zh-TW" sz="2800" dirty="0" smtClean="0"/>
              <a:t>Update:</a:t>
            </a:r>
            <a:endParaRPr lang="zh-TW" altLang="en-US" sz="2800" dirty="0"/>
          </a:p>
        </p:txBody>
      </p:sp>
      <p:graphicFrame>
        <p:nvGraphicFramePr>
          <p:cNvPr id="22" name="Object 12"/>
          <p:cNvGraphicFramePr>
            <a:graphicFrameLocks noChangeAspect="1"/>
          </p:cNvGraphicFramePr>
          <p:nvPr>
            <p:extLst>
              <p:ext uri="{D42A27DB-BD31-4B8C-83A1-F6EECF244321}">
                <p14:modId xmlns:p14="http://schemas.microsoft.com/office/powerpoint/2010/main" val="1257486289"/>
              </p:ext>
            </p:extLst>
          </p:nvPr>
        </p:nvGraphicFramePr>
        <p:xfrm>
          <a:off x="1928972" y="3866853"/>
          <a:ext cx="3146425" cy="1085850"/>
        </p:xfrm>
        <a:graphic>
          <a:graphicData uri="http://schemas.openxmlformats.org/presentationml/2006/ole">
            <mc:AlternateContent xmlns:mc="http://schemas.openxmlformats.org/markup-compatibility/2006">
              <mc:Choice xmlns:v="urn:schemas-microsoft-com:vml" Requires="v">
                <p:oleObj spid="_x0000_s97344" name="方程式" r:id="rId6" imgW="1130040" imgH="393480" progId="Equation.3">
                  <p:embed/>
                </p:oleObj>
              </mc:Choice>
              <mc:Fallback>
                <p:oleObj name="方程式" r:id="rId6" imgW="1130040" imgH="393480" progId="Equation.3">
                  <p:embed/>
                  <p:pic>
                    <p:nvPicPr>
                      <p:cNvPr id="0" name=""/>
                      <p:cNvPicPr>
                        <a:picLocks noChangeAspect="1" noChangeArrowheads="1"/>
                      </p:cNvPicPr>
                      <p:nvPr/>
                    </p:nvPicPr>
                    <p:blipFill>
                      <a:blip r:embed="rId7"/>
                      <a:srcRect/>
                      <a:stretch>
                        <a:fillRect/>
                      </a:stretch>
                    </p:blipFill>
                    <p:spPr bwMode="auto">
                      <a:xfrm>
                        <a:off x="1928972" y="3866853"/>
                        <a:ext cx="3146425" cy="1085850"/>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ext uri="{D42A27DB-BD31-4B8C-83A1-F6EECF244321}">
                <p14:modId xmlns:p14="http://schemas.microsoft.com/office/powerpoint/2010/main" val="3980533909"/>
              </p:ext>
            </p:extLst>
          </p:nvPr>
        </p:nvGraphicFramePr>
        <p:xfrm>
          <a:off x="5161049" y="3825311"/>
          <a:ext cx="3500437" cy="1190625"/>
        </p:xfrm>
        <a:graphic>
          <a:graphicData uri="http://schemas.openxmlformats.org/presentationml/2006/ole">
            <mc:AlternateContent xmlns:mc="http://schemas.openxmlformats.org/markup-compatibility/2006">
              <mc:Choice xmlns:v="urn:schemas-microsoft-com:vml" Requires="v">
                <p:oleObj spid="_x0000_s97345" name="方程式" r:id="rId8" imgW="1257120" imgH="431640" progId="Equation.3">
                  <p:embed/>
                </p:oleObj>
              </mc:Choice>
              <mc:Fallback>
                <p:oleObj name="方程式" r:id="rId8" imgW="1257120" imgH="431640" progId="Equation.3">
                  <p:embed/>
                  <p:pic>
                    <p:nvPicPr>
                      <p:cNvPr id="0" name=""/>
                      <p:cNvPicPr>
                        <a:picLocks noChangeAspect="1" noChangeArrowheads="1"/>
                      </p:cNvPicPr>
                      <p:nvPr/>
                    </p:nvPicPr>
                    <p:blipFill>
                      <a:blip r:embed="rId9"/>
                      <a:srcRect/>
                      <a:stretch>
                        <a:fillRect/>
                      </a:stretch>
                    </p:blipFill>
                    <p:spPr bwMode="auto">
                      <a:xfrm>
                        <a:off x="5161049" y="3825311"/>
                        <a:ext cx="3500437" cy="1190625"/>
                      </a:xfrm>
                      <a:prstGeom prst="rect">
                        <a:avLst/>
                      </a:prstGeom>
                      <a:noFill/>
                      <a:extLst/>
                    </p:spPr>
                  </p:pic>
                </p:oleObj>
              </mc:Fallback>
            </mc:AlternateContent>
          </a:graphicData>
        </a:graphic>
      </p:graphicFrame>
      <p:graphicFrame>
        <p:nvGraphicFramePr>
          <p:cNvPr id="26" name="Object 12"/>
          <p:cNvGraphicFramePr>
            <a:graphicFrameLocks noChangeAspect="1"/>
          </p:cNvGraphicFramePr>
          <p:nvPr>
            <p:extLst>
              <p:ext uri="{D42A27DB-BD31-4B8C-83A1-F6EECF244321}">
                <p14:modId xmlns:p14="http://schemas.microsoft.com/office/powerpoint/2010/main" val="3112668828"/>
              </p:ext>
            </p:extLst>
          </p:nvPr>
        </p:nvGraphicFramePr>
        <p:xfrm>
          <a:off x="3194756" y="4845116"/>
          <a:ext cx="3357563" cy="1085850"/>
        </p:xfrm>
        <a:graphic>
          <a:graphicData uri="http://schemas.openxmlformats.org/presentationml/2006/ole">
            <mc:AlternateContent xmlns:mc="http://schemas.openxmlformats.org/markup-compatibility/2006">
              <mc:Choice xmlns:v="urn:schemas-microsoft-com:vml" Requires="v">
                <p:oleObj spid="_x0000_s97346" name="方程式" r:id="rId10" imgW="1206360" imgH="393480" progId="Equation.3">
                  <p:embed/>
                </p:oleObj>
              </mc:Choice>
              <mc:Fallback>
                <p:oleObj name="方程式" r:id="rId10" imgW="1206360" imgH="393480" progId="Equation.3">
                  <p:embed/>
                  <p:pic>
                    <p:nvPicPr>
                      <p:cNvPr id="0" name=""/>
                      <p:cNvPicPr>
                        <a:picLocks noChangeAspect="1" noChangeArrowheads="1"/>
                      </p:cNvPicPr>
                      <p:nvPr/>
                    </p:nvPicPr>
                    <p:blipFill>
                      <a:blip r:embed="rId11"/>
                      <a:srcRect/>
                      <a:stretch>
                        <a:fillRect/>
                      </a:stretch>
                    </p:blipFill>
                    <p:spPr bwMode="auto">
                      <a:xfrm>
                        <a:off x="3194756" y="4845116"/>
                        <a:ext cx="3357563" cy="1085850"/>
                      </a:xfrm>
                      <a:prstGeom prst="rect">
                        <a:avLst/>
                      </a:prstGeom>
                      <a:noFill/>
                      <a:extLst/>
                    </p:spPr>
                  </p:pic>
                </p:oleObj>
              </mc:Fallback>
            </mc:AlternateContent>
          </a:graphicData>
        </a:graphic>
      </p:graphicFrame>
      <p:cxnSp>
        <p:nvCxnSpPr>
          <p:cNvPr id="29" name="直線單箭頭接點 28"/>
          <p:cNvCxnSpPr/>
          <p:nvPr/>
        </p:nvCxnSpPr>
        <p:spPr>
          <a:xfrm flipH="1">
            <a:off x="4406489" y="5661912"/>
            <a:ext cx="4252" cy="4168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3602894" y="5661912"/>
            <a:ext cx="160719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5864622" y="5883625"/>
            <a:ext cx="68769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2901607" y="6035741"/>
            <a:ext cx="3082893" cy="523220"/>
          </a:xfrm>
          <a:prstGeom prst="rect">
            <a:avLst/>
          </a:prstGeom>
          <a:noFill/>
        </p:spPr>
        <p:txBody>
          <a:bodyPr wrap="square" rtlCol="0">
            <a:spAutoFit/>
          </a:bodyPr>
          <a:lstStyle/>
          <a:p>
            <a:r>
              <a:rPr lang="en-US" altLang="zh-TW" sz="2800" dirty="0" smtClean="0">
                <a:solidFill>
                  <a:srgbClr val="0000FF"/>
                </a:solidFill>
              </a:rPr>
              <a:t>Smaller and smaller</a:t>
            </a:r>
            <a:endParaRPr lang="zh-TW" altLang="en-US" sz="2800" dirty="0">
              <a:solidFill>
                <a:srgbClr val="0000FF"/>
              </a:solidFill>
            </a:endParaRPr>
          </a:p>
        </p:txBody>
      </p:sp>
      <p:grpSp>
        <p:nvGrpSpPr>
          <p:cNvPr id="18" name="群組 17"/>
          <p:cNvGrpSpPr/>
          <p:nvPr/>
        </p:nvGrpSpPr>
        <p:grpSpPr>
          <a:xfrm>
            <a:off x="4749554" y="142365"/>
            <a:ext cx="4208463" cy="1528974"/>
            <a:chOff x="4581814" y="4062693"/>
            <a:chExt cx="4208463" cy="1528974"/>
          </a:xfrm>
        </p:grpSpPr>
        <p:graphicFrame>
          <p:nvGraphicFramePr>
            <p:cNvPr id="20" name="Object 12"/>
            <p:cNvGraphicFramePr>
              <a:graphicFrameLocks noChangeAspect="1"/>
            </p:cNvGraphicFramePr>
            <p:nvPr>
              <p:extLst>
                <p:ext uri="{D42A27DB-BD31-4B8C-83A1-F6EECF244321}">
                  <p14:modId xmlns:p14="http://schemas.microsoft.com/office/powerpoint/2010/main" val="3113913175"/>
                </p:ext>
              </p:extLst>
            </p:nvPr>
          </p:nvGraphicFramePr>
          <p:xfrm>
            <a:off x="4581814" y="4062693"/>
            <a:ext cx="4208463" cy="806450"/>
          </p:xfrm>
          <a:graphic>
            <a:graphicData uri="http://schemas.openxmlformats.org/presentationml/2006/ole">
              <mc:AlternateContent xmlns:mc="http://schemas.openxmlformats.org/markup-compatibility/2006">
                <mc:Choice xmlns:v="urn:schemas-microsoft-com:vml" Requires="v">
                  <p:oleObj spid="_x0000_s97347" name="方程式" r:id="rId12" imgW="1511280" imgH="291960" progId="Equation.3">
                    <p:embed/>
                  </p:oleObj>
                </mc:Choice>
                <mc:Fallback>
                  <p:oleObj name="方程式" r:id="rId12" imgW="1511280" imgH="291960" progId="Equation.3">
                    <p:embed/>
                    <p:pic>
                      <p:nvPicPr>
                        <p:cNvPr id="0" name=""/>
                        <p:cNvPicPr>
                          <a:picLocks noChangeAspect="1" noChangeArrowheads="1"/>
                        </p:cNvPicPr>
                        <p:nvPr/>
                      </p:nvPicPr>
                      <p:blipFill>
                        <a:blip r:embed="rId13"/>
                        <a:srcRect/>
                        <a:stretch>
                          <a:fillRect/>
                        </a:stretch>
                      </p:blipFill>
                      <p:spPr bwMode="auto">
                        <a:xfrm>
                          <a:off x="4581814" y="4062693"/>
                          <a:ext cx="4208463" cy="806450"/>
                        </a:xfrm>
                        <a:prstGeom prst="rect">
                          <a:avLst/>
                        </a:prstGeom>
                        <a:noFill/>
                        <a:extLst/>
                      </p:spPr>
                    </p:pic>
                  </p:oleObj>
                </mc:Fallback>
              </mc:AlternateContent>
            </a:graphicData>
          </a:graphic>
        </p:graphicFrame>
        <p:graphicFrame>
          <p:nvGraphicFramePr>
            <p:cNvPr id="24" name="Object 12"/>
            <p:cNvGraphicFramePr>
              <a:graphicFrameLocks noChangeAspect="1"/>
            </p:cNvGraphicFramePr>
            <p:nvPr>
              <p:extLst/>
            </p:nvPr>
          </p:nvGraphicFramePr>
          <p:xfrm>
            <a:off x="5337053" y="4855067"/>
            <a:ext cx="3430588" cy="736600"/>
          </p:xfrm>
          <a:graphic>
            <a:graphicData uri="http://schemas.openxmlformats.org/presentationml/2006/ole">
              <mc:AlternateContent xmlns:mc="http://schemas.openxmlformats.org/markup-compatibility/2006">
                <mc:Choice xmlns:v="urn:schemas-microsoft-com:vml" Requires="v">
                  <p:oleObj spid="_x0000_s97348" name="方程式" r:id="rId14" imgW="1231560" imgH="266400" progId="Equation.3">
                    <p:embed/>
                  </p:oleObj>
                </mc:Choice>
                <mc:Fallback>
                  <p:oleObj name="方程式" r:id="rId14" imgW="1231560" imgH="266400" progId="Equation.3">
                    <p:embed/>
                    <p:pic>
                      <p:nvPicPr>
                        <p:cNvPr id="0" name=""/>
                        <p:cNvPicPr>
                          <a:picLocks noChangeAspect="1" noChangeArrowheads="1"/>
                        </p:cNvPicPr>
                        <p:nvPr/>
                      </p:nvPicPr>
                      <p:blipFill>
                        <a:blip r:embed="rId15"/>
                        <a:srcRect/>
                        <a:stretch>
                          <a:fillRect/>
                        </a:stretch>
                      </p:blipFill>
                      <p:spPr bwMode="auto">
                        <a:xfrm>
                          <a:off x="5337053" y="4855067"/>
                          <a:ext cx="3430588" cy="736600"/>
                        </a:xfrm>
                        <a:prstGeom prst="rect">
                          <a:avLst/>
                        </a:prstGeom>
                        <a:noFill/>
                        <a:extLst/>
                      </p:spPr>
                    </p:pic>
                  </p:oleObj>
                </mc:Fallback>
              </mc:AlternateContent>
            </a:graphicData>
          </a:graphic>
        </p:graphicFrame>
      </p:grpSp>
      <p:graphicFrame>
        <p:nvGraphicFramePr>
          <p:cNvPr id="27" name="Object 12"/>
          <p:cNvGraphicFramePr>
            <a:graphicFrameLocks noChangeAspect="1"/>
          </p:cNvGraphicFramePr>
          <p:nvPr>
            <p:extLst>
              <p:ext uri="{D42A27DB-BD31-4B8C-83A1-F6EECF244321}">
                <p14:modId xmlns:p14="http://schemas.microsoft.com/office/powerpoint/2010/main" val="1382536161"/>
              </p:ext>
            </p:extLst>
          </p:nvPr>
        </p:nvGraphicFramePr>
        <p:xfrm>
          <a:off x="437668" y="2541662"/>
          <a:ext cx="3852862" cy="1085850"/>
        </p:xfrm>
        <a:graphic>
          <a:graphicData uri="http://schemas.openxmlformats.org/presentationml/2006/ole">
            <mc:AlternateContent xmlns:mc="http://schemas.openxmlformats.org/markup-compatibility/2006">
              <mc:Choice xmlns:v="urn:schemas-microsoft-com:vml" Requires="v">
                <p:oleObj spid="_x0000_s97349" name="方程式" r:id="rId16" imgW="1384200" imgH="393480" progId="Equation.3">
                  <p:embed/>
                </p:oleObj>
              </mc:Choice>
              <mc:Fallback>
                <p:oleObj name="方程式" r:id="rId16" imgW="1384200" imgH="393480" progId="Equation.3">
                  <p:embed/>
                  <p:pic>
                    <p:nvPicPr>
                      <p:cNvPr id="0" name=""/>
                      <p:cNvPicPr>
                        <a:picLocks noChangeAspect="1" noChangeArrowheads="1"/>
                      </p:cNvPicPr>
                      <p:nvPr/>
                    </p:nvPicPr>
                    <p:blipFill>
                      <a:blip r:embed="rId17"/>
                      <a:srcRect/>
                      <a:stretch>
                        <a:fillRect/>
                      </a:stretch>
                    </p:blipFill>
                    <p:spPr bwMode="auto">
                      <a:xfrm>
                        <a:off x="437668" y="2541662"/>
                        <a:ext cx="3852862" cy="1085850"/>
                      </a:xfrm>
                      <a:prstGeom prst="rect">
                        <a:avLst/>
                      </a:prstGeom>
                      <a:noFill/>
                      <a:extLst/>
                    </p:spPr>
                  </p:pic>
                </p:oleObj>
              </mc:Fallback>
            </mc:AlternateContent>
          </a:graphicData>
        </a:graphic>
      </p:graphicFrame>
    </p:spTree>
    <p:extLst>
      <p:ext uri="{BB962C8B-B14F-4D97-AF65-F5344CB8AC3E}">
        <p14:creationId xmlns:p14="http://schemas.microsoft.com/office/powerpoint/2010/main" val="14281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Weight Decay</a:t>
            </a:r>
            <a:endParaRPr lang="zh-TW" altLang="en-US" dirty="0"/>
          </a:p>
        </p:txBody>
      </p:sp>
      <p:sp>
        <p:nvSpPr>
          <p:cNvPr id="3" name="內容版面配置區 2"/>
          <p:cNvSpPr>
            <a:spLocks noGrp="1"/>
          </p:cNvSpPr>
          <p:nvPr>
            <p:ph idx="1"/>
          </p:nvPr>
        </p:nvSpPr>
        <p:spPr/>
        <p:txBody>
          <a:bodyPr/>
          <a:lstStyle/>
          <a:p>
            <a:r>
              <a:rPr lang="en-US" altLang="zh-TW" dirty="0"/>
              <a:t>Our Brain</a:t>
            </a:r>
            <a:endParaRPr lang="zh-TW" altLang="en-US" dirty="0"/>
          </a:p>
        </p:txBody>
      </p:sp>
      <p:pic>
        <p:nvPicPr>
          <p:cNvPr id="46082" name="Picture 2" descr="http://www.3kirikou.org/manager/upload/day_140203/2014020323083751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158" y="1941677"/>
            <a:ext cx="5156653" cy="461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954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14351606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80862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p:cNvSpPr/>
          <p:nvPr/>
        </p:nvSpPr>
        <p:spPr>
          <a:xfrm>
            <a:off x="6015022" y="3604034"/>
            <a:ext cx="2953449" cy="2980138"/>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3" name="矩形 92"/>
          <p:cNvSpPr/>
          <p:nvPr/>
        </p:nvSpPr>
        <p:spPr>
          <a:xfrm>
            <a:off x="7036637" y="2373833"/>
            <a:ext cx="811478" cy="714109"/>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矩形 91"/>
          <p:cNvSpPr/>
          <p:nvPr/>
        </p:nvSpPr>
        <p:spPr>
          <a:xfrm>
            <a:off x="3557121" y="2213670"/>
            <a:ext cx="1652556" cy="1077890"/>
          </a:xfrm>
          <a:prstGeom prst="rect">
            <a:avLst/>
          </a:prstGeom>
          <a:solidFill>
            <a:schemeClr val="accent2">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矩形 90"/>
          <p:cNvSpPr/>
          <p:nvPr/>
        </p:nvSpPr>
        <p:spPr>
          <a:xfrm>
            <a:off x="3070699" y="3604033"/>
            <a:ext cx="2582716" cy="2980139"/>
          </a:xfrm>
          <a:prstGeom prst="rect">
            <a:avLst/>
          </a:prstGeom>
          <a:solidFill>
            <a:schemeClr val="accent2">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Review:</a:t>
            </a:r>
            <a:br>
              <a:rPr lang="en-US" altLang="zh-TW" dirty="0" smtClean="0"/>
            </a:br>
            <a:r>
              <a:rPr lang="en-US" altLang="zh-TW" dirty="0" smtClean="0"/>
              <a:t>Backpropagation</a:t>
            </a:r>
            <a:endParaRPr lang="zh-TW" altLang="en-US" dirty="0"/>
          </a:p>
        </p:txBody>
      </p:sp>
      <p:graphicFrame>
        <p:nvGraphicFramePr>
          <p:cNvPr id="4" name="Object 12"/>
          <p:cNvGraphicFramePr>
            <a:graphicFrameLocks noChangeAspect="1"/>
          </p:cNvGraphicFramePr>
          <p:nvPr>
            <p:extLst/>
          </p:nvPr>
        </p:nvGraphicFramePr>
        <p:xfrm>
          <a:off x="4841875" y="922338"/>
          <a:ext cx="2174875" cy="1003300"/>
        </p:xfrm>
        <a:graphic>
          <a:graphicData uri="http://schemas.openxmlformats.org/presentationml/2006/ole">
            <mc:AlternateContent xmlns:mc="http://schemas.openxmlformats.org/markup-compatibility/2006">
              <mc:Choice xmlns:v="urn:schemas-microsoft-com:vml" Requires="v">
                <p:oleObj spid="_x0000_s99387" name="方程式" r:id="rId3" imgW="1015920" imgH="469800" progId="Equation.3">
                  <p:embed/>
                </p:oleObj>
              </mc:Choice>
              <mc:Fallback>
                <p:oleObj name="方程式" r:id="rId3" imgW="1015920" imgH="469800" progId="Equation.3">
                  <p:embed/>
                  <p:pic>
                    <p:nvPicPr>
                      <p:cNvPr id="0" name=""/>
                      <p:cNvPicPr>
                        <a:picLocks noChangeAspect="1" noChangeArrowheads="1"/>
                      </p:cNvPicPr>
                      <p:nvPr/>
                    </p:nvPicPr>
                    <p:blipFill>
                      <a:blip r:embed="rId4"/>
                      <a:srcRect/>
                      <a:stretch>
                        <a:fillRect/>
                      </a:stretch>
                    </p:blipFill>
                    <p:spPr bwMode="auto">
                      <a:xfrm>
                        <a:off x="4841875" y="922338"/>
                        <a:ext cx="217487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字方塊 4"/>
          <p:cNvSpPr txBox="1"/>
          <p:nvPr/>
        </p:nvSpPr>
        <p:spPr>
          <a:xfrm>
            <a:off x="3348987" y="3580930"/>
            <a:ext cx="2026140" cy="461665"/>
          </a:xfrm>
          <a:prstGeom prst="rect">
            <a:avLst/>
          </a:prstGeom>
          <a:noFill/>
        </p:spPr>
        <p:txBody>
          <a:bodyPr wrap="square" rtlCol="0">
            <a:spAutoFit/>
          </a:bodyPr>
          <a:lstStyle/>
          <a:p>
            <a:pPr algn="ctr"/>
            <a:r>
              <a:rPr lang="en-US" altLang="zh-TW" sz="2400" b="1" i="1" u="sng" dirty="0" smtClean="0"/>
              <a:t>Forward Pass</a:t>
            </a:r>
            <a:endParaRPr lang="zh-TW" altLang="en-US" sz="2400" b="1" i="1" u="sng" dirty="0"/>
          </a:p>
        </p:txBody>
      </p:sp>
      <p:sp>
        <p:nvSpPr>
          <p:cNvPr id="6" name="文字方塊 5"/>
          <p:cNvSpPr txBox="1"/>
          <p:nvPr/>
        </p:nvSpPr>
        <p:spPr>
          <a:xfrm>
            <a:off x="6085437" y="3580528"/>
            <a:ext cx="2556668" cy="461665"/>
          </a:xfrm>
          <a:prstGeom prst="rect">
            <a:avLst/>
          </a:prstGeom>
          <a:noFill/>
        </p:spPr>
        <p:txBody>
          <a:bodyPr wrap="square" rtlCol="0">
            <a:spAutoFit/>
          </a:bodyPr>
          <a:lstStyle/>
          <a:p>
            <a:pPr algn="ctr"/>
            <a:r>
              <a:rPr lang="en-US" altLang="zh-TW" sz="2400" b="1" i="1" u="sng" dirty="0" smtClean="0"/>
              <a:t>Backward Pass</a:t>
            </a:r>
            <a:endParaRPr lang="zh-TW" altLang="en-US" sz="2400" b="1" i="1" u="sng" dirty="0"/>
          </a:p>
        </p:txBody>
      </p:sp>
      <p:cxnSp>
        <p:nvCxnSpPr>
          <p:cNvPr id="8" name="直線單箭頭接點 7"/>
          <p:cNvCxnSpPr>
            <a:endCxn id="93" idx="0"/>
          </p:cNvCxnSpPr>
          <p:nvPr/>
        </p:nvCxnSpPr>
        <p:spPr>
          <a:xfrm>
            <a:off x="6968040" y="1885030"/>
            <a:ext cx="474336" cy="48880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383176" y="959455"/>
            <a:ext cx="604710" cy="9255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3140173" y="6011531"/>
          <a:ext cx="1543319" cy="480726"/>
        </p:xfrm>
        <a:graphic>
          <a:graphicData uri="http://schemas.openxmlformats.org/presentationml/2006/ole">
            <mc:AlternateContent xmlns:mc="http://schemas.openxmlformats.org/markup-compatibility/2006">
              <mc:Choice xmlns:v="urn:schemas-microsoft-com:vml" Requires="v">
                <p:oleObj spid="_x0000_s99388" name="方程式" r:id="rId5" imgW="812520" imgH="253800" progId="Equation.3">
                  <p:embed/>
                </p:oleObj>
              </mc:Choice>
              <mc:Fallback>
                <p:oleObj name="方程式" r:id="rId5" imgW="812520" imgH="253800" progId="Equation.3">
                  <p:embed/>
                  <p:pic>
                    <p:nvPicPr>
                      <p:cNvPr id="0" name=""/>
                      <p:cNvPicPr>
                        <a:picLocks noChangeAspect="1" noChangeArrowheads="1"/>
                      </p:cNvPicPr>
                      <p:nvPr/>
                    </p:nvPicPr>
                    <p:blipFill>
                      <a:blip r:embed="rId6"/>
                      <a:srcRect/>
                      <a:stretch>
                        <a:fillRect/>
                      </a:stretch>
                    </p:blipFill>
                    <p:spPr bwMode="auto">
                      <a:xfrm>
                        <a:off x="3140173" y="6011531"/>
                        <a:ext cx="1543319" cy="480726"/>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nvPr>
        </p:nvGraphicFramePr>
        <p:xfrm>
          <a:off x="6122988" y="5508625"/>
          <a:ext cx="2566987" cy="471488"/>
        </p:xfrm>
        <a:graphic>
          <a:graphicData uri="http://schemas.openxmlformats.org/presentationml/2006/ole">
            <mc:AlternateContent xmlns:mc="http://schemas.openxmlformats.org/markup-compatibility/2006">
              <mc:Choice xmlns:v="urn:schemas-microsoft-com:vml" Requires="v">
                <p:oleObj spid="_x0000_s99389" name="方程式" r:id="rId7" imgW="1447560" imgH="266400" progId="Equation.3">
                  <p:embed/>
                </p:oleObj>
              </mc:Choice>
              <mc:Fallback>
                <p:oleObj name="方程式" r:id="rId7" imgW="1447560" imgH="266400" progId="Equation.3">
                  <p:embed/>
                  <p:pic>
                    <p:nvPicPr>
                      <p:cNvPr id="0" name=""/>
                      <p:cNvPicPr>
                        <a:picLocks noChangeAspect="1" noChangeArrowheads="1"/>
                      </p:cNvPicPr>
                      <p:nvPr/>
                    </p:nvPicPr>
                    <p:blipFill>
                      <a:blip r:embed="rId8"/>
                      <a:srcRect/>
                      <a:stretch>
                        <a:fillRect/>
                      </a:stretch>
                    </p:blipFill>
                    <p:spPr bwMode="auto">
                      <a:xfrm>
                        <a:off x="6122988" y="5508625"/>
                        <a:ext cx="2566987" cy="471488"/>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nvPr>
        </p:nvGraphicFramePr>
        <p:xfrm>
          <a:off x="3151417" y="5435172"/>
          <a:ext cx="2398797" cy="490139"/>
        </p:xfrm>
        <a:graphic>
          <a:graphicData uri="http://schemas.openxmlformats.org/presentationml/2006/ole">
            <mc:AlternateContent xmlns:mc="http://schemas.openxmlformats.org/markup-compatibility/2006">
              <mc:Choice xmlns:v="urn:schemas-microsoft-com:vml" Requires="v">
                <p:oleObj spid="_x0000_s99390" name="方程式" r:id="rId9" imgW="1244520" imgH="253800" progId="Equation.3">
                  <p:embed/>
                </p:oleObj>
              </mc:Choice>
              <mc:Fallback>
                <p:oleObj name="方程式" r:id="rId9" imgW="1244520" imgH="253800" progId="Equation.3">
                  <p:embed/>
                  <p:pic>
                    <p:nvPicPr>
                      <p:cNvPr id="0" name=""/>
                      <p:cNvPicPr>
                        <a:picLocks noChangeAspect="1" noChangeArrowheads="1"/>
                      </p:cNvPicPr>
                      <p:nvPr/>
                    </p:nvPicPr>
                    <p:blipFill>
                      <a:blip r:embed="rId10"/>
                      <a:srcRect/>
                      <a:stretch>
                        <a:fillRect/>
                      </a:stretch>
                    </p:blipFill>
                    <p:spPr bwMode="auto">
                      <a:xfrm>
                        <a:off x="3151417" y="5435172"/>
                        <a:ext cx="2398797" cy="490139"/>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nvPr>
        </p:nvGraphicFramePr>
        <p:xfrm>
          <a:off x="6161088" y="4116388"/>
          <a:ext cx="2643187" cy="514350"/>
        </p:xfrm>
        <a:graphic>
          <a:graphicData uri="http://schemas.openxmlformats.org/presentationml/2006/ole">
            <mc:AlternateContent xmlns:mc="http://schemas.openxmlformats.org/markup-compatibility/2006">
              <mc:Choice xmlns:v="urn:schemas-microsoft-com:vml" Requires="v">
                <p:oleObj spid="_x0000_s99391" name="方程式" r:id="rId11" imgW="1295280" imgH="253800" progId="Equation.3">
                  <p:embed/>
                </p:oleObj>
              </mc:Choice>
              <mc:Fallback>
                <p:oleObj name="方程式" r:id="rId11" imgW="1295280" imgH="253800" progId="Equation.3">
                  <p:embed/>
                  <p:pic>
                    <p:nvPicPr>
                      <p:cNvPr id="0" name=""/>
                      <p:cNvPicPr>
                        <a:picLocks noChangeAspect="1" noChangeArrowheads="1"/>
                      </p:cNvPicPr>
                      <p:nvPr/>
                    </p:nvPicPr>
                    <p:blipFill>
                      <a:blip r:embed="rId12"/>
                      <a:srcRect/>
                      <a:stretch>
                        <a:fillRect/>
                      </a:stretch>
                    </p:blipFill>
                    <p:spPr bwMode="auto">
                      <a:xfrm>
                        <a:off x="6161088" y="4116388"/>
                        <a:ext cx="2643187" cy="514350"/>
                      </a:xfrm>
                      <a:prstGeom prst="rect">
                        <a:avLst/>
                      </a:prstGeom>
                      <a:noFill/>
                      <a:extLst/>
                    </p:spPr>
                  </p:pic>
                </p:oleObj>
              </mc:Fallback>
            </mc:AlternateContent>
          </a:graphicData>
        </a:graphic>
      </p:graphicFrame>
      <p:cxnSp>
        <p:nvCxnSpPr>
          <p:cNvPr id="14" name="直線單箭頭接點 13"/>
          <p:cNvCxnSpPr>
            <a:endCxn id="94" idx="0"/>
          </p:cNvCxnSpPr>
          <p:nvPr/>
        </p:nvCxnSpPr>
        <p:spPr>
          <a:xfrm>
            <a:off x="7459149" y="3118890"/>
            <a:ext cx="0" cy="4851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24" idx="0"/>
          </p:cNvCxnSpPr>
          <p:nvPr/>
        </p:nvCxnSpPr>
        <p:spPr>
          <a:xfrm flipH="1">
            <a:off x="4403827" y="1860485"/>
            <a:ext cx="1376280" cy="3596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780107" y="950044"/>
            <a:ext cx="537004" cy="9159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4" name="Object 12"/>
          <p:cNvGraphicFramePr>
            <a:graphicFrameLocks noChangeAspect="1"/>
          </p:cNvGraphicFramePr>
          <p:nvPr>
            <p:extLst/>
          </p:nvPr>
        </p:nvGraphicFramePr>
        <p:xfrm>
          <a:off x="3615633" y="2220176"/>
          <a:ext cx="1576388" cy="1084263"/>
        </p:xfrm>
        <a:graphic>
          <a:graphicData uri="http://schemas.openxmlformats.org/presentationml/2006/ole">
            <mc:AlternateContent xmlns:mc="http://schemas.openxmlformats.org/markup-compatibility/2006">
              <mc:Choice xmlns:v="urn:schemas-microsoft-com:vml" Requires="v">
                <p:oleObj spid="_x0000_s99392" name="方程式" r:id="rId13" imgW="736560" imgH="507960" progId="Equation.3">
                  <p:embed/>
                </p:oleObj>
              </mc:Choice>
              <mc:Fallback>
                <p:oleObj name="方程式" r:id="rId13" imgW="736560" imgH="507960" progId="Equation.3">
                  <p:embed/>
                  <p:pic>
                    <p:nvPicPr>
                      <p:cNvPr id="0" name=""/>
                      <p:cNvPicPr>
                        <a:picLocks noChangeAspect="1" noChangeArrowheads="1"/>
                      </p:cNvPicPr>
                      <p:nvPr/>
                    </p:nvPicPr>
                    <p:blipFill>
                      <a:blip r:embed="rId14"/>
                      <a:srcRect/>
                      <a:stretch>
                        <a:fillRect/>
                      </a:stretch>
                    </p:blipFill>
                    <p:spPr bwMode="auto">
                      <a:xfrm>
                        <a:off x="3615633" y="2220176"/>
                        <a:ext cx="1576388" cy="1084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5" name="群組 94"/>
          <p:cNvGrpSpPr/>
          <p:nvPr/>
        </p:nvGrpSpPr>
        <p:grpSpPr>
          <a:xfrm>
            <a:off x="-93315" y="2257729"/>
            <a:ext cx="2940203" cy="3538700"/>
            <a:chOff x="63069" y="2257729"/>
            <a:chExt cx="2940203" cy="3538700"/>
          </a:xfrm>
        </p:grpSpPr>
        <p:cxnSp>
          <p:nvCxnSpPr>
            <p:cNvPr id="25" name="直線單箭頭接點 24"/>
            <p:cNvCxnSpPr/>
            <p:nvPr/>
          </p:nvCxnSpPr>
          <p:spPr>
            <a:xfrm>
              <a:off x="2652643" y="3812499"/>
              <a:ext cx="35062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2628340" y="3044184"/>
              <a:ext cx="3749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p:cNvSpPr/>
            <p:nvPr/>
          </p:nvSpPr>
          <p:spPr>
            <a:xfrm>
              <a:off x="576753" y="2769955"/>
              <a:ext cx="574158" cy="5741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8" name="橢圓 27"/>
            <p:cNvSpPr/>
            <p:nvPr/>
          </p:nvSpPr>
          <p:spPr>
            <a:xfrm>
              <a:off x="570735" y="3525420"/>
              <a:ext cx="574158" cy="5741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9" name="橢圓 28"/>
            <p:cNvSpPr/>
            <p:nvPr/>
          </p:nvSpPr>
          <p:spPr>
            <a:xfrm>
              <a:off x="578139" y="4595236"/>
              <a:ext cx="574158" cy="5741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0" name="文字方塊 29"/>
            <p:cNvSpPr txBox="1"/>
            <p:nvPr/>
          </p:nvSpPr>
          <p:spPr>
            <a:xfrm rot="5400000">
              <a:off x="593771" y="515019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1" name="文字方塊 30"/>
            <p:cNvSpPr txBox="1"/>
            <p:nvPr/>
          </p:nvSpPr>
          <p:spPr>
            <a:xfrm rot="5400000">
              <a:off x="590421" y="410556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33" name="Object 12"/>
            <p:cNvGraphicFramePr>
              <a:graphicFrameLocks noChangeAspect="1"/>
            </p:cNvGraphicFramePr>
            <p:nvPr>
              <p:extLst/>
            </p:nvPr>
          </p:nvGraphicFramePr>
          <p:xfrm>
            <a:off x="762563" y="2853549"/>
            <a:ext cx="190501" cy="352425"/>
          </p:xfrm>
          <a:graphic>
            <a:graphicData uri="http://schemas.openxmlformats.org/presentationml/2006/ole">
              <mc:AlternateContent xmlns:mc="http://schemas.openxmlformats.org/markup-compatibility/2006">
                <mc:Choice xmlns:v="urn:schemas-microsoft-com:vml" Requires="v">
                  <p:oleObj spid="_x0000_s99393" name="方程式" r:id="rId15" imgW="88560" imgH="164880" progId="Equation.3">
                    <p:embed/>
                  </p:oleObj>
                </mc:Choice>
                <mc:Fallback>
                  <p:oleObj name="方程式" r:id="rId15" imgW="88560" imgH="164880" progId="Equation.3">
                    <p:embed/>
                    <p:pic>
                      <p:nvPicPr>
                        <p:cNvPr id="0" name=""/>
                        <p:cNvPicPr>
                          <a:picLocks noChangeAspect="1" noChangeArrowheads="1"/>
                        </p:cNvPicPr>
                        <p:nvPr/>
                      </p:nvPicPr>
                      <p:blipFill>
                        <a:blip r:embed="rId16"/>
                        <a:srcRect/>
                        <a:stretch>
                          <a:fillRect/>
                        </a:stretch>
                      </p:blipFill>
                      <p:spPr bwMode="auto">
                        <a:xfrm>
                          <a:off x="762563" y="2853549"/>
                          <a:ext cx="190501"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2"/>
            <p:cNvGraphicFramePr>
              <a:graphicFrameLocks noChangeAspect="1"/>
            </p:cNvGraphicFramePr>
            <p:nvPr>
              <p:extLst/>
            </p:nvPr>
          </p:nvGraphicFramePr>
          <p:xfrm>
            <a:off x="729486" y="3590576"/>
            <a:ext cx="271463" cy="352425"/>
          </p:xfrm>
          <a:graphic>
            <a:graphicData uri="http://schemas.openxmlformats.org/presentationml/2006/ole">
              <mc:AlternateContent xmlns:mc="http://schemas.openxmlformats.org/markup-compatibility/2006">
                <mc:Choice xmlns:v="urn:schemas-microsoft-com:vml" Requires="v">
                  <p:oleObj spid="_x0000_s99394" name="方程式" r:id="rId17" imgW="126720" imgH="164880" progId="Equation.3">
                    <p:embed/>
                  </p:oleObj>
                </mc:Choice>
                <mc:Fallback>
                  <p:oleObj name="方程式" r:id="rId17" imgW="126720" imgH="164880" progId="Equation.3">
                    <p:embed/>
                    <p:pic>
                      <p:nvPicPr>
                        <p:cNvPr id="0" name=""/>
                        <p:cNvPicPr>
                          <a:picLocks noChangeAspect="1" noChangeArrowheads="1"/>
                        </p:cNvPicPr>
                        <p:nvPr/>
                      </p:nvPicPr>
                      <p:blipFill>
                        <a:blip r:embed="rId18"/>
                        <a:srcRect/>
                        <a:stretch>
                          <a:fillRect/>
                        </a:stretch>
                      </p:blipFill>
                      <p:spPr bwMode="auto">
                        <a:xfrm>
                          <a:off x="729486" y="3590576"/>
                          <a:ext cx="271463"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12"/>
            <p:cNvGraphicFramePr>
              <a:graphicFrameLocks noChangeAspect="1"/>
            </p:cNvGraphicFramePr>
            <p:nvPr>
              <p:extLst/>
            </p:nvPr>
          </p:nvGraphicFramePr>
          <p:xfrm>
            <a:off x="727842" y="4698683"/>
            <a:ext cx="271462" cy="406400"/>
          </p:xfrm>
          <a:graphic>
            <a:graphicData uri="http://schemas.openxmlformats.org/presentationml/2006/ole">
              <mc:AlternateContent xmlns:mc="http://schemas.openxmlformats.org/markup-compatibility/2006">
                <mc:Choice xmlns:v="urn:schemas-microsoft-com:vml" Requires="v">
                  <p:oleObj spid="_x0000_s99395" name="方程式" r:id="rId19" imgW="126720" imgH="190440" progId="Equation.3">
                    <p:embed/>
                  </p:oleObj>
                </mc:Choice>
                <mc:Fallback>
                  <p:oleObj name="方程式" r:id="rId19" imgW="126720" imgH="190440" progId="Equation.3">
                    <p:embed/>
                    <p:pic>
                      <p:nvPicPr>
                        <p:cNvPr id="0" name=""/>
                        <p:cNvPicPr>
                          <a:picLocks noChangeAspect="1" noChangeArrowheads="1"/>
                        </p:cNvPicPr>
                        <p:nvPr/>
                      </p:nvPicPr>
                      <p:blipFill>
                        <a:blip r:embed="rId20"/>
                        <a:srcRect/>
                        <a:stretch>
                          <a:fillRect/>
                        </a:stretch>
                      </p:blipFill>
                      <p:spPr bwMode="auto">
                        <a:xfrm>
                          <a:off x="727842" y="4698683"/>
                          <a:ext cx="2714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橢圓 35"/>
            <p:cNvSpPr/>
            <p:nvPr/>
          </p:nvSpPr>
          <p:spPr>
            <a:xfrm>
              <a:off x="2084503" y="276995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7" name="橢圓 36"/>
            <p:cNvSpPr/>
            <p:nvPr/>
          </p:nvSpPr>
          <p:spPr>
            <a:xfrm>
              <a:off x="2078485" y="352542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8" name="橢圓 37"/>
            <p:cNvSpPr/>
            <p:nvPr/>
          </p:nvSpPr>
          <p:spPr>
            <a:xfrm>
              <a:off x="2085889" y="459523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9" name="文字方塊 38"/>
            <p:cNvSpPr txBox="1"/>
            <p:nvPr/>
          </p:nvSpPr>
          <p:spPr>
            <a:xfrm rot="5400000">
              <a:off x="2104226" y="514200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40" name="文字方塊 39"/>
            <p:cNvSpPr txBox="1"/>
            <p:nvPr/>
          </p:nvSpPr>
          <p:spPr>
            <a:xfrm rot="5400000">
              <a:off x="2098171" y="410556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41" name="Object 12"/>
            <p:cNvGraphicFramePr>
              <a:graphicFrameLocks noChangeAspect="1"/>
            </p:cNvGraphicFramePr>
            <p:nvPr>
              <p:extLst/>
            </p:nvPr>
          </p:nvGraphicFramePr>
          <p:xfrm>
            <a:off x="2284827" y="2868063"/>
            <a:ext cx="190501" cy="352425"/>
          </p:xfrm>
          <a:graphic>
            <a:graphicData uri="http://schemas.openxmlformats.org/presentationml/2006/ole">
              <mc:AlternateContent xmlns:mc="http://schemas.openxmlformats.org/markup-compatibility/2006">
                <mc:Choice xmlns:v="urn:schemas-microsoft-com:vml" Requires="v">
                  <p:oleObj spid="_x0000_s99396" name="方程式" r:id="rId21" imgW="88560" imgH="164880" progId="Equation.3">
                    <p:embed/>
                  </p:oleObj>
                </mc:Choice>
                <mc:Fallback>
                  <p:oleObj name="方程式" r:id="rId21" imgW="88560" imgH="164880" progId="Equation.3">
                    <p:embed/>
                    <p:pic>
                      <p:nvPicPr>
                        <p:cNvPr id="0" name=""/>
                        <p:cNvPicPr>
                          <a:picLocks noChangeAspect="1" noChangeArrowheads="1"/>
                        </p:cNvPicPr>
                        <p:nvPr/>
                      </p:nvPicPr>
                      <p:blipFill>
                        <a:blip r:embed="rId16"/>
                        <a:srcRect/>
                        <a:stretch>
                          <a:fillRect/>
                        </a:stretch>
                      </p:blipFill>
                      <p:spPr bwMode="auto">
                        <a:xfrm>
                          <a:off x="2284827" y="2868063"/>
                          <a:ext cx="190501"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extLst/>
            </p:nvPr>
          </p:nvGraphicFramePr>
          <p:xfrm>
            <a:off x="2251750" y="3619604"/>
            <a:ext cx="271463" cy="352425"/>
          </p:xfrm>
          <a:graphic>
            <a:graphicData uri="http://schemas.openxmlformats.org/presentationml/2006/ole">
              <mc:AlternateContent xmlns:mc="http://schemas.openxmlformats.org/markup-compatibility/2006">
                <mc:Choice xmlns:v="urn:schemas-microsoft-com:vml" Requires="v">
                  <p:oleObj spid="_x0000_s99397" name="方程式" r:id="rId22" imgW="126720" imgH="164880" progId="Equation.3">
                    <p:embed/>
                  </p:oleObj>
                </mc:Choice>
                <mc:Fallback>
                  <p:oleObj name="方程式" r:id="rId22" imgW="126720" imgH="164880" progId="Equation.3">
                    <p:embed/>
                    <p:pic>
                      <p:nvPicPr>
                        <p:cNvPr id="0" name=""/>
                        <p:cNvPicPr>
                          <a:picLocks noChangeAspect="1" noChangeArrowheads="1"/>
                        </p:cNvPicPr>
                        <p:nvPr/>
                      </p:nvPicPr>
                      <p:blipFill>
                        <a:blip r:embed="rId18"/>
                        <a:srcRect/>
                        <a:stretch>
                          <a:fillRect/>
                        </a:stretch>
                      </p:blipFill>
                      <p:spPr bwMode="auto">
                        <a:xfrm>
                          <a:off x="2251750" y="3619604"/>
                          <a:ext cx="271463"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2"/>
            <p:cNvGraphicFramePr>
              <a:graphicFrameLocks noChangeAspect="1"/>
            </p:cNvGraphicFramePr>
            <p:nvPr>
              <p:extLst/>
            </p:nvPr>
          </p:nvGraphicFramePr>
          <p:xfrm>
            <a:off x="2278430" y="4740628"/>
            <a:ext cx="190500" cy="350837"/>
          </p:xfrm>
          <a:graphic>
            <a:graphicData uri="http://schemas.openxmlformats.org/presentationml/2006/ole">
              <mc:AlternateContent xmlns:mc="http://schemas.openxmlformats.org/markup-compatibility/2006">
                <mc:Choice xmlns:v="urn:schemas-microsoft-com:vml" Requires="v">
                  <p:oleObj spid="_x0000_s99398" name="方程式" r:id="rId23" imgW="88560" imgH="164880" progId="Equation.3">
                    <p:embed/>
                  </p:oleObj>
                </mc:Choice>
                <mc:Fallback>
                  <p:oleObj name="方程式" r:id="rId23" imgW="88560" imgH="164880" progId="Equation.3">
                    <p:embed/>
                    <p:pic>
                      <p:nvPicPr>
                        <p:cNvPr id="0" name=""/>
                        <p:cNvPicPr>
                          <a:picLocks noChangeAspect="1" noChangeArrowheads="1"/>
                        </p:cNvPicPr>
                        <p:nvPr/>
                      </p:nvPicPr>
                      <p:blipFill>
                        <a:blip r:embed="rId24"/>
                        <a:srcRect/>
                        <a:stretch>
                          <a:fillRect/>
                        </a:stretch>
                      </p:blipFill>
                      <p:spPr bwMode="auto">
                        <a:xfrm>
                          <a:off x="2278430" y="4740628"/>
                          <a:ext cx="190500"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4" name="直線單箭頭接點 43"/>
            <p:cNvCxnSpPr>
              <a:endCxn id="38" idx="2"/>
            </p:cNvCxnSpPr>
            <p:nvPr/>
          </p:nvCxnSpPr>
          <p:spPr>
            <a:xfrm flipV="1">
              <a:off x="1169594" y="4882315"/>
              <a:ext cx="916295" cy="68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2652643" y="4903607"/>
              <a:ext cx="35062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8" idx="6"/>
              <a:endCxn id="38" idx="2"/>
            </p:cNvCxnSpPr>
            <p:nvPr/>
          </p:nvCxnSpPr>
          <p:spPr>
            <a:xfrm>
              <a:off x="1144893" y="3812499"/>
              <a:ext cx="940996" cy="1069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27" idx="6"/>
              <a:endCxn id="38" idx="2"/>
            </p:cNvCxnSpPr>
            <p:nvPr/>
          </p:nvCxnSpPr>
          <p:spPr>
            <a:xfrm>
              <a:off x="1150911" y="3057034"/>
              <a:ext cx="934978" cy="18252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29" idx="6"/>
              <a:endCxn id="37" idx="2"/>
            </p:cNvCxnSpPr>
            <p:nvPr/>
          </p:nvCxnSpPr>
          <p:spPr>
            <a:xfrm flipV="1">
              <a:off x="1152297" y="3812499"/>
              <a:ext cx="926188" cy="1069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9" idx="6"/>
              <a:endCxn id="36" idx="2"/>
            </p:cNvCxnSpPr>
            <p:nvPr/>
          </p:nvCxnSpPr>
          <p:spPr>
            <a:xfrm flipV="1">
              <a:off x="1152297" y="3057034"/>
              <a:ext cx="932206" cy="18252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8" idx="6"/>
              <a:endCxn id="37" idx="2"/>
            </p:cNvCxnSpPr>
            <p:nvPr/>
          </p:nvCxnSpPr>
          <p:spPr>
            <a:xfrm>
              <a:off x="1144893" y="3812499"/>
              <a:ext cx="9335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8" idx="6"/>
              <a:endCxn id="36" idx="2"/>
            </p:cNvCxnSpPr>
            <p:nvPr/>
          </p:nvCxnSpPr>
          <p:spPr>
            <a:xfrm flipV="1">
              <a:off x="1144893" y="3057034"/>
              <a:ext cx="939610" cy="7554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7" idx="6"/>
              <a:endCxn id="37" idx="2"/>
            </p:cNvCxnSpPr>
            <p:nvPr/>
          </p:nvCxnSpPr>
          <p:spPr>
            <a:xfrm>
              <a:off x="1150911" y="3057034"/>
              <a:ext cx="927574" cy="7554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27" idx="6"/>
              <a:endCxn id="36" idx="2"/>
            </p:cNvCxnSpPr>
            <p:nvPr/>
          </p:nvCxnSpPr>
          <p:spPr>
            <a:xfrm>
              <a:off x="1150911" y="3057034"/>
              <a:ext cx="9335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Object 12"/>
            <p:cNvGraphicFramePr>
              <a:graphicFrameLocks noChangeAspect="1"/>
            </p:cNvGraphicFramePr>
            <p:nvPr>
              <p:extLst/>
            </p:nvPr>
          </p:nvGraphicFramePr>
          <p:xfrm>
            <a:off x="1345988" y="4916046"/>
            <a:ext cx="433388" cy="542925"/>
          </p:xfrm>
          <a:graphic>
            <a:graphicData uri="http://schemas.openxmlformats.org/presentationml/2006/ole">
              <mc:AlternateContent xmlns:mc="http://schemas.openxmlformats.org/markup-compatibility/2006">
                <mc:Choice xmlns:v="urn:schemas-microsoft-com:vml" Requires="v">
                  <p:oleObj spid="_x0000_s99399" name="方程式" r:id="rId25" imgW="203040" imgH="253800" progId="Equation.3">
                    <p:embed/>
                  </p:oleObj>
                </mc:Choice>
                <mc:Fallback>
                  <p:oleObj name="方程式" r:id="rId25" imgW="203040" imgH="253800" progId="Equation.3">
                    <p:embed/>
                    <p:pic>
                      <p:nvPicPr>
                        <p:cNvPr id="0" name=""/>
                        <p:cNvPicPr>
                          <a:picLocks noChangeAspect="1" noChangeArrowheads="1"/>
                        </p:cNvPicPr>
                        <p:nvPr/>
                      </p:nvPicPr>
                      <p:blipFill>
                        <a:blip r:embed="rId26"/>
                        <a:srcRect/>
                        <a:stretch>
                          <a:fillRect/>
                        </a:stretch>
                      </p:blipFill>
                      <p:spPr bwMode="auto">
                        <a:xfrm>
                          <a:off x="1345988" y="4916046"/>
                          <a:ext cx="433388"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9" name="群組 68"/>
            <p:cNvGrpSpPr/>
            <p:nvPr/>
          </p:nvGrpSpPr>
          <p:grpSpPr>
            <a:xfrm>
              <a:off x="1618400" y="2257729"/>
              <a:ext cx="1384872" cy="461665"/>
              <a:chOff x="3302899" y="1075492"/>
              <a:chExt cx="1384872" cy="461665"/>
            </a:xfrm>
          </p:grpSpPr>
          <p:sp>
            <p:nvSpPr>
              <p:cNvPr id="70" name="文字方塊 69"/>
              <p:cNvSpPr txBox="1"/>
              <p:nvPr/>
            </p:nvSpPr>
            <p:spPr>
              <a:xfrm>
                <a:off x="3302899" y="1075492"/>
                <a:ext cx="1384872" cy="461665"/>
              </a:xfrm>
              <a:prstGeom prst="rect">
                <a:avLst/>
              </a:prstGeom>
              <a:noFill/>
            </p:spPr>
            <p:txBody>
              <a:bodyPr wrap="square" rtlCol="0">
                <a:spAutoFit/>
              </a:bodyPr>
              <a:lstStyle/>
              <a:p>
                <a:pPr algn="ctr"/>
                <a:r>
                  <a:rPr lang="en-US" altLang="zh-TW" sz="2400" dirty="0" smtClean="0"/>
                  <a:t>Layer</a:t>
                </a:r>
                <a:endParaRPr lang="zh-TW" altLang="en-US" sz="2400" dirty="0"/>
              </a:p>
            </p:txBody>
          </p:sp>
          <p:graphicFrame>
            <p:nvGraphicFramePr>
              <p:cNvPr id="71" name="Object 12"/>
              <p:cNvGraphicFramePr>
                <a:graphicFrameLocks noChangeAspect="1"/>
              </p:cNvGraphicFramePr>
              <p:nvPr>
                <p:extLst/>
              </p:nvPr>
            </p:nvGraphicFramePr>
            <p:xfrm>
              <a:off x="4385193" y="1135663"/>
              <a:ext cx="188913" cy="381000"/>
            </p:xfrm>
            <a:graphic>
              <a:graphicData uri="http://schemas.openxmlformats.org/presentationml/2006/ole">
                <mc:AlternateContent xmlns:mc="http://schemas.openxmlformats.org/markup-compatibility/2006">
                  <mc:Choice xmlns:v="urn:schemas-microsoft-com:vml" Requires="v">
                    <p:oleObj spid="_x0000_s99400" name="方程式" r:id="rId27" imgW="88560" imgH="177480" progId="Equation.3">
                      <p:embed/>
                    </p:oleObj>
                  </mc:Choice>
                  <mc:Fallback>
                    <p:oleObj name="方程式" r:id="rId27" imgW="88560" imgH="177480" progId="Equation.3">
                      <p:embed/>
                      <p:pic>
                        <p:nvPicPr>
                          <p:cNvPr id="0" name=""/>
                          <p:cNvPicPr>
                            <a:picLocks noChangeAspect="1" noChangeArrowheads="1"/>
                          </p:cNvPicPr>
                          <p:nvPr/>
                        </p:nvPicPr>
                        <p:blipFill>
                          <a:blip r:embed="rId28"/>
                          <a:srcRect/>
                          <a:stretch>
                            <a:fillRect/>
                          </a:stretch>
                        </p:blipFill>
                        <p:spPr bwMode="auto">
                          <a:xfrm>
                            <a:off x="4385193" y="1135663"/>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5" name="群組 74"/>
            <p:cNvGrpSpPr/>
            <p:nvPr/>
          </p:nvGrpSpPr>
          <p:grpSpPr>
            <a:xfrm>
              <a:off x="63069" y="2258912"/>
              <a:ext cx="1515165" cy="461665"/>
              <a:chOff x="1008993" y="1026295"/>
              <a:chExt cx="1515165" cy="461665"/>
            </a:xfrm>
          </p:grpSpPr>
          <p:sp>
            <p:nvSpPr>
              <p:cNvPr id="79" name="文字方塊 78"/>
              <p:cNvSpPr txBox="1"/>
              <p:nvPr/>
            </p:nvSpPr>
            <p:spPr>
              <a:xfrm>
                <a:off x="1008993" y="1026295"/>
                <a:ext cx="1134648" cy="461665"/>
              </a:xfrm>
              <a:prstGeom prst="rect">
                <a:avLst/>
              </a:prstGeom>
              <a:noFill/>
            </p:spPr>
            <p:txBody>
              <a:bodyPr wrap="square" rtlCol="0">
                <a:spAutoFit/>
              </a:bodyPr>
              <a:lstStyle/>
              <a:p>
                <a:pPr algn="ctr"/>
                <a:r>
                  <a:rPr lang="en-US" altLang="zh-TW" sz="2400" dirty="0" smtClean="0"/>
                  <a:t>Layer</a:t>
                </a:r>
                <a:endParaRPr lang="zh-TW" altLang="en-US" sz="2400" dirty="0"/>
              </a:p>
            </p:txBody>
          </p:sp>
          <p:graphicFrame>
            <p:nvGraphicFramePr>
              <p:cNvPr id="80" name="Object 12"/>
              <p:cNvGraphicFramePr>
                <a:graphicFrameLocks noChangeAspect="1"/>
              </p:cNvGraphicFramePr>
              <p:nvPr>
                <p:extLst/>
              </p:nvPr>
            </p:nvGraphicFramePr>
            <p:xfrm>
              <a:off x="1930433" y="1079298"/>
              <a:ext cx="593725" cy="382587"/>
            </p:xfrm>
            <a:graphic>
              <a:graphicData uri="http://schemas.openxmlformats.org/presentationml/2006/ole">
                <mc:AlternateContent xmlns:mc="http://schemas.openxmlformats.org/markup-compatibility/2006">
                  <mc:Choice xmlns:v="urn:schemas-microsoft-com:vml" Requires="v">
                    <p:oleObj spid="_x0000_s99401" name="方程式" r:id="rId29" imgW="279360" imgH="177480" progId="Equation.3">
                      <p:embed/>
                    </p:oleObj>
                  </mc:Choice>
                  <mc:Fallback>
                    <p:oleObj name="方程式" r:id="rId29" imgW="279360" imgH="177480" progId="Equation.3">
                      <p:embed/>
                      <p:pic>
                        <p:nvPicPr>
                          <p:cNvPr id="0" name=""/>
                          <p:cNvPicPr>
                            <a:picLocks noChangeAspect="1" noChangeArrowheads="1"/>
                          </p:cNvPicPr>
                          <p:nvPr/>
                        </p:nvPicPr>
                        <p:blipFill>
                          <a:blip r:embed="rId30"/>
                          <a:srcRect/>
                          <a:stretch>
                            <a:fillRect/>
                          </a:stretch>
                        </p:blipFill>
                        <p:spPr bwMode="auto">
                          <a:xfrm>
                            <a:off x="1930433" y="1079298"/>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85" name="Object 12"/>
          <p:cNvGraphicFramePr>
            <a:graphicFrameLocks noChangeAspect="1"/>
          </p:cNvGraphicFramePr>
          <p:nvPr>
            <p:extLst/>
          </p:nvPr>
        </p:nvGraphicFramePr>
        <p:xfrm>
          <a:off x="3148918" y="4065588"/>
          <a:ext cx="1711325" cy="527050"/>
        </p:xfrm>
        <a:graphic>
          <a:graphicData uri="http://schemas.openxmlformats.org/presentationml/2006/ole">
            <mc:AlternateContent xmlns:mc="http://schemas.openxmlformats.org/markup-compatibility/2006">
              <mc:Choice xmlns:v="urn:schemas-microsoft-com:vml" Requires="v">
                <p:oleObj spid="_x0000_s99402" name="方程式" r:id="rId31" imgW="825480" imgH="253800" progId="Equation.3">
                  <p:embed/>
                </p:oleObj>
              </mc:Choice>
              <mc:Fallback>
                <p:oleObj name="方程式" r:id="rId31" imgW="825480" imgH="253800" progId="Equation.3">
                  <p:embed/>
                  <p:pic>
                    <p:nvPicPr>
                      <p:cNvPr id="0" name=""/>
                      <p:cNvPicPr>
                        <a:picLocks noChangeAspect="1" noChangeArrowheads="1"/>
                      </p:cNvPicPr>
                      <p:nvPr/>
                    </p:nvPicPr>
                    <p:blipFill>
                      <a:blip r:embed="rId32"/>
                      <a:srcRect/>
                      <a:stretch>
                        <a:fillRect/>
                      </a:stretch>
                    </p:blipFill>
                    <p:spPr bwMode="auto">
                      <a:xfrm>
                        <a:off x="3148918" y="4065588"/>
                        <a:ext cx="1711325" cy="527050"/>
                      </a:xfrm>
                      <a:prstGeom prst="rect">
                        <a:avLst/>
                      </a:prstGeom>
                      <a:noFill/>
                      <a:extLst/>
                    </p:spPr>
                  </p:pic>
                </p:oleObj>
              </mc:Fallback>
            </mc:AlternateContent>
          </a:graphicData>
        </a:graphic>
      </p:graphicFrame>
      <p:graphicFrame>
        <p:nvGraphicFramePr>
          <p:cNvPr id="86" name="Object 12"/>
          <p:cNvGraphicFramePr>
            <a:graphicFrameLocks noChangeAspect="1"/>
          </p:cNvGraphicFramePr>
          <p:nvPr>
            <p:extLst/>
          </p:nvPr>
        </p:nvGraphicFramePr>
        <p:xfrm>
          <a:off x="3156560" y="4593195"/>
          <a:ext cx="1264322" cy="494177"/>
        </p:xfrm>
        <a:graphic>
          <a:graphicData uri="http://schemas.openxmlformats.org/presentationml/2006/ole">
            <mc:AlternateContent xmlns:mc="http://schemas.openxmlformats.org/markup-compatibility/2006">
              <mc:Choice xmlns:v="urn:schemas-microsoft-com:vml" Requires="v">
                <p:oleObj spid="_x0000_s99403" name="方程式" r:id="rId33" imgW="647640" imgH="253800" progId="Equation.3">
                  <p:embed/>
                </p:oleObj>
              </mc:Choice>
              <mc:Fallback>
                <p:oleObj name="方程式" r:id="rId33" imgW="647640" imgH="253800" progId="Equation.3">
                  <p:embed/>
                  <p:pic>
                    <p:nvPicPr>
                      <p:cNvPr id="0" name=""/>
                      <p:cNvPicPr>
                        <a:picLocks noChangeAspect="1" noChangeArrowheads="1"/>
                      </p:cNvPicPr>
                      <p:nvPr/>
                    </p:nvPicPr>
                    <p:blipFill>
                      <a:blip r:embed="rId34"/>
                      <a:srcRect/>
                      <a:stretch>
                        <a:fillRect/>
                      </a:stretch>
                    </p:blipFill>
                    <p:spPr bwMode="auto">
                      <a:xfrm>
                        <a:off x="3156560" y="4593195"/>
                        <a:ext cx="1264322" cy="494177"/>
                      </a:xfrm>
                      <a:prstGeom prst="rect">
                        <a:avLst/>
                      </a:prstGeom>
                      <a:noFill/>
                      <a:extLst/>
                    </p:spPr>
                  </p:pic>
                </p:oleObj>
              </mc:Fallback>
            </mc:AlternateContent>
          </a:graphicData>
        </a:graphic>
      </p:graphicFrame>
      <p:graphicFrame>
        <p:nvGraphicFramePr>
          <p:cNvPr id="87" name="Object 12"/>
          <p:cNvGraphicFramePr>
            <a:graphicFrameLocks noChangeAspect="1"/>
          </p:cNvGraphicFramePr>
          <p:nvPr>
            <p:extLst/>
          </p:nvPr>
        </p:nvGraphicFramePr>
        <p:xfrm>
          <a:off x="3994439" y="5149292"/>
          <a:ext cx="654050" cy="155575"/>
        </p:xfrm>
        <a:graphic>
          <a:graphicData uri="http://schemas.openxmlformats.org/presentationml/2006/ole">
            <mc:AlternateContent xmlns:mc="http://schemas.openxmlformats.org/markup-compatibility/2006">
              <mc:Choice xmlns:v="urn:schemas-microsoft-com:vml" Requires="v">
                <p:oleObj spid="_x0000_s99404" name="方程式" r:id="rId35" imgW="317160" imgH="75960" progId="Equation.3">
                  <p:embed/>
                </p:oleObj>
              </mc:Choice>
              <mc:Fallback>
                <p:oleObj name="方程式" r:id="rId35" imgW="317160" imgH="75960" progId="Equation.3">
                  <p:embed/>
                  <p:pic>
                    <p:nvPicPr>
                      <p:cNvPr id="0" name=""/>
                      <p:cNvPicPr>
                        <a:picLocks noChangeAspect="1" noChangeArrowheads="1"/>
                      </p:cNvPicPr>
                      <p:nvPr/>
                    </p:nvPicPr>
                    <p:blipFill>
                      <a:blip r:embed="rId36"/>
                      <a:srcRect/>
                      <a:stretch>
                        <a:fillRect/>
                      </a:stretch>
                    </p:blipFill>
                    <p:spPr bwMode="auto">
                      <a:xfrm>
                        <a:off x="3994439" y="5149292"/>
                        <a:ext cx="654050" cy="155575"/>
                      </a:xfrm>
                      <a:prstGeom prst="rect">
                        <a:avLst/>
                      </a:prstGeom>
                      <a:noFill/>
                      <a:extLst/>
                    </p:spPr>
                  </p:pic>
                </p:oleObj>
              </mc:Fallback>
            </mc:AlternateContent>
          </a:graphicData>
        </a:graphic>
      </p:graphicFrame>
      <p:graphicFrame>
        <p:nvGraphicFramePr>
          <p:cNvPr id="88" name="Object 12"/>
          <p:cNvGraphicFramePr>
            <a:graphicFrameLocks noChangeAspect="1"/>
          </p:cNvGraphicFramePr>
          <p:nvPr>
            <p:extLst/>
          </p:nvPr>
        </p:nvGraphicFramePr>
        <p:xfrm>
          <a:off x="6076716" y="4612142"/>
          <a:ext cx="2895600" cy="496887"/>
        </p:xfrm>
        <a:graphic>
          <a:graphicData uri="http://schemas.openxmlformats.org/presentationml/2006/ole">
            <mc:AlternateContent xmlns:mc="http://schemas.openxmlformats.org/markup-compatibility/2006">
              <mc:Choice xmlns:v="urn:schemas-microsoft-com:vml" Requires="v">
                <p:oleObj spid="_x0000_s99405" name="方程式" r:id="rId37" imgW="1549080" imgH="266400" progId="Equation.3">
                  <p:embed/>
                </p:oleObj>
              </mc:Choice>
              <mc:Fallback>
                <p:oleObj name="方程式" r:id="rId37" imgW="1549080" imgH="266400" progId="Equation.3">
                  <p:embed/>
                  <p:pic>
                    <p:nvPicPr>
                      <p:cNvPr id="0" name=""/>
                      <p:cNvPicPr>
                        <a:picLocks noChangeAspect="1" noChangeArrowheads="1"/>
                      </p:cNvPicPr>
                      <p:nvPr/>
                    </p:nvPicPr>
                    <p:blipFill>
                      <a:blip r:embed="rId38"/>
                      <a:srcRect/>
                      <a:stretch>
                        <a:fillRect/>
                      </a:stretch>
                    </p:blipFill>
                    <p:spPr bwMode="auto">
                      <a:xfrm>
                        <a:off x="6076716" y="4612142"/>
                        <a:ext cx="2895600" cy="496887"/>
                      </a:xfrm>
                      <a:prstGeom prst="rect">
                        <a:avLst/>
                      </a:prstGeom>
                      <a:noFill/>
                      <a:extLst/>
                    </p:spPr>
                  </p:pic>
                </p:oleObj>
              </mc:Fallback>
            </mc:AlternateContent>
          </a:graphicData>
        </a:graphic>
      </p:graphicFrame>
      <p:graphicFrame>
        <p:nvGraphicFramePr>
          <p:cNvPr id="89" name="Object 12"/>
          <p:cNvGraphicFramePr>
            <a:graphicFrameLocks noChangeAspect="1"/>
          </p:cNvGraphicFramePr>
          <p:nvPr>
            <p:extLst/>
          </p:nvPr>
        </p:nvGraphicFramePr>
        <p:xfrm>
          <a:off x="7086214" y="5198299"/>
          <a:ext cx="654050" cy="155575"/>
        </p:xfrm>
        <a:graphic>
          <a:graphicData uri="http://schemas.openxmlformats.org/presentationml/2006/ole">
            <mc:AlternateContent xmlns:mc="http://schemas.openxmlformats.org/markup-compatibility/2006">
              <mc:Choice xmlns:v="urn:schemas-microsoft-com:vml" Requires="v">
                <p:oleObj spid="_x0000_s99406" name="方程式" r:id="rId39" imgW="317160" imgH="75960" progId="Equation.3">
                  <p:embed/>
                </p:oleObj>
              </mc:Choice>
              <mc:Fallback>
                <p:oleObj name="方程式" r:id="rId39" imgW="317160" imgH="75960" progId="Equation.3">
                  <p:embed/>
                  <p:pic>
                    <p:nvPicPr>
                      <p:cNvPr id="0" name=""/>
                      <p:cNvPicPr>
                        <a:picLocks noChangeAspect="1" noChangeArrowheads="1"/>
                      </p:cNvPicPr>
                      <p:nvPr/>
                    </p:nvPicPr>
                    <p:blipFill>
                      <a:blip r:embed="rId40"/>
                      <a:srcRect/>
                      <a:stretch>
                        <a:fillRect/>
                      </a:stretch>
                    </p:blipFill>
                    <p:spPr bwMode="auto">
                      <a:xfrm>
                        <a:off x="7086214" y="5198299"/>
                        <a:ext cx="654050" cy="155575"/>
                      </a:xfrm>
                      <a:prstGeom prst="rect">
                        <a:avLst/>
                      </a:prstGeom>
                      <a:noFill/>
                      <a:extLst/>
                    </p:spPr>
                  </p:pic>
                </p:oleObj>
              </mc:Fallback>
            </mc:AlternateContent>
          </a:graphicData>
        </a:graphic>
      </p:graphicFrame>
      <p:graphicFrame>
        <p:nvGraphicFramePr>
          <p:cNvPr id="90" name="Object 12"/>
          <p:cNvGraphicFramePr>
            <a:graphicFrameLocks noChangeAspect="1"/>
          </p:cNvGraphicFramePr>
          <p:nvPr>
            <p:extLst/>
          </p:nvPr>
        </p:nvGraphicFramePr>
        <p:xfrm>
          <a:off x="7255040" y="2462058"/>
          <a:ext cx="381000" cy="514350"/>
        </p:xfrm>
        <a:graphic>
          <a:graphicData uri="http://schemas.openxmlformats.org/presentationml/2006/ole">
            <mc:AlternateContent xmlns:mc="http://schemas.openxmlformats.org/markup-compatibility/2006">
              <mc:Choice xmlns:v="urn:schemas-microsoft-com:vml" Requires="v">
                <p:oleObj spid="_x0000_s99407" name="方程式" r:id="rId41" imgW="177480" imgH="241200" progId="Equation.3">
                  <p:embed/>
                </p:oleObj>
              </mc:Choice>
              <mc:Fallback>
                <p:oleObj name="方程式" r:id="rId41" imgW="177480" imgH="241200" progId="Equation.3">
                  <p:embed/>
                  <p:pic>
                    <p:nvPicPr>
                      <p:cNvPr id="0" name=""/>
                      <p:cNvPicPr>
                        <a:picLocks noChangeAspect="1" noChangeArrowheads="1"/>
                      </p:cNvPicPr>
                      <p:nvPr/>
                    </p:nvPicPr>
                    <p:blipFill>
                      <a:blip r:embed="rId42"/>
                      <a:srcRect/>
                      <a:stretch>
                        <a:fillRect/>
                      </a:stretch>
                    </p:blipFill>
                    <p:spPr bwMode="auto">
                      <a:xfrm>
                        <a:off x="7255040" y="2462058"/>
                        <a:ext cx="3810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7" name="直線單箭頭接點 96"/>
          <p:cNvCxnSpPr/>
          <p:nvPr/>
        </p:nvCxnSpPr>
        <p:spPr>
          <a:xfrm flipH="1">
            <a:off x="4391854" y="3275137"/>
            <a:ext cx="2495" cy="3346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Object 12"/>
          <p:cNvGraphicFramePr>
            <a:graphicFrameLocks noChangeAspect="1"/>
          </p:cNvGraphicFramePr>
          <p:nvPr>
            <p:extLst/>
          </p:nvPr>
        </p:nvGraphicFramePr>
        <p:xfrm>
          <a:off x="7102244" y="6143818"/>
          <a:ext cx="654050" cy="155575"/>
        </p:xfrm>
        <a:graphic>
          <a:graphicData uri="http://schemas.openxmlformats.org/presentationml/2006/ole">
            <mc:AlternateContent xmlns:mc="http://schemas.openxmlformats.org/markup-compatibility/2006">
              <mc:Choice xmlns:v="urn:schemas-microsoft-com:vml" Requires="v">
                <p:oleObj spid="_x0000_s99408" name="方程式" r:id="rId43" imgW="317160" imgH="75960" progId="Equation.3">
                  <p:embed/>
                </p:oleObj>
              </mc:Choice>
              <mc:Fallback>
                <p:oleObj name="方程式" r:id="rId43" imgW="317160" imgH="75960" progId="Equation.3">
                  <p:embed/>
                  <p:pic>
                    <p:nvPicPr>
                      <p:cNvPr id="0" name=""/>
                      <p:cNvPicPr>
                        <a:picLocks noChangeAspect="1" noChangeArrowheads="1"/>
                      </p:cNvPicPr>
                      <p:nvPr/>
                    </p:nvPicPr>
                    <p:blipFill>
                      <a:blip r:embed="rId40"/>
                      <a:srcRect/>
                      <a:stretch>
                        <a:fillRect/>
                      </a:stretch>
                    </p:blipFill>
                    <p:spPr bwMode="auto">
                      <a:xfrm>
                        <a:off x="7102244" y="6143818"/>
                        <a:ext cx="654050" cy="155575"/>
                      </a:xfrm>
                      <a:prstGeom prst="rect">
                        <a:avLst/>
                      </a:prstGeom>
                      <a:noFill/>
                      <a:extLst/>
                    </p:spPr>
                  </p:pic>
                </p:oleObj>
              </mc:Fallback>
            </mc:AlternateContent>
          </a:graphicData>
        </a:graphic>
      </p:graphicFrame>
      <p:sp>
        <p:nvSpPr>
          <p:cNvPr id="3" name="文字方塊 2"/>
          <p:cNvSpPr txBox="1"/>
          <p:nvPr/>
        </p:nvSpPr>
        <p:spPr>
          <a:xfrm>
            <a:off x="7388401" y="1910166"/>
            <a:ext cx="1829930" cy="461665"/>
          </a:xfrm>
          <a:prstGeom prst="rect">
            <a:avLst/>
          </a:prstGeom>
          <a:noFill/>
        </p:spPr>
        <p:txBody>
          <a:bodyPr wrap="square" rtlCol="0">
            <a:spAutoFit/>
          </a:bodyPr>
          <a:lstStyle/>
          <a:p>
            <a:r>
              <a:rPr lang="en-US" altLang="zh-TW" sz="2400" dirty="0" smtClean="0">
                <a:solidFill>
                  <a:srgbClr val="00B050"/>
                </a:solidFill>
              </a:rPr>
              <a:t>Error signal</a:t>
            </a:r>
            <a:endParaRPr lang="zh-TW" altLang="en-US" sz="2400" dirty="0">
              <a:solidFill>
                <a:srgbClr val="00B050"/>
              </a:solidFill>
            </a:endParaRPr>
          </a:p>
        </p:txBody>
      </p:sp>
      <p:graphicFrame>
        <p:nvGraphicFramePr>
          <p:cNvPr id="65" name="Object 12"/>
          <p:cNvGraphicFramePr>
            <a:graphicFrameLocks noChangeAspect="1"/>
          </p:cNvGraphicFramePr>
          <p:nvPr>
            <p:extLst/>
          </p:nvPr>
        </p:nvGraphicFramePr>
        <p:xfrm>
          <a:off x="1640872" y="4905990"/>
          <a:ext cx="323850" cy="515938"/>
        </p:xfrm>
        <a:graphic>
          <a:graphicData uri="http://schemas.openxmlformats.org/presentationml/2006/ole">
            <mc:AlternateContent xmlns:mc="http://schemas.openxmlformats.org/markup-compatibility/2006">
              <mc:Choice xmlns:v="urn:schemas-microsoft-com:vml" Requires="v">
                <p:oleObj spid="_x0000_s99409" name="方程式" r:id="rId44" imgW="152280" imgH="241200" progId="Equation.3">
                  <p:embed/>
                </p:oleObj>
              </mc:Choice>
              <mc:Fallback>
                <p:oleObj name="方程式" r:id="rId44" imgW="152280" imgH="241200" progId="Equation.3">
                  <p:embed/>
                  <p:pic>
                    <p:nvPicPr>
                      <p:cNvPr id="0" name=""/>
                      <p:cNvPicPr>
                        <a:picLocks noChangeAspect="1" noChangeArrowheads="1"/>
                      </p:cNvPicPr>
                      <p:nvPr/>
                    </p:nvPicPr>
                    <p:blipFill>
                      <a:blip r:embed="rId45"/>
                      <a:srcRect/>
                      <a:stretch>
                        <a:fillRect/>
                      </a:stretch>
                    </p:blipFill>
                    <p:spPr bwMode="auto">
                      <a:xfrm>
                        <a:off x="1640872" y="4905990"/>
                        <a:ext cx="323850"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793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3" grpId="0" animBg="1"/>
      <p:bldP spid="92" grpId="0" animBg="1"/>
      <p:bldP spid="91" grpId="0" animBg="1"/>
      <p:bldP spid="5" grpId="0"/>
      <p:bldP spid="6" grpId="0"/>
      <p:bldP spid="9" grpId="0" animBg="1"/>
      <p:bldP spid="19" grpId="0" animBg="1"/>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Dropout</a:t>
            </a:r>
            <a:endParaRPr lang="zh-TW" altLang="en-US" dirty="0"/>
          </a:p>
        </p:txBody>
      </p:sp>
      <p:sp>
        <p:nvSpPr>
          <p:cNvPr id="60" name="文字方塊 5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smtClean="0">
                <a:solidFill>
                  <a:srgbClr val="0000FF"/>
                </a:solidFill>
              </a:rPr>
              <a:t>Training:</a:t>
            </a:r>
            <a:endParaRPr lang="zh-TW" altLang="en-US" sz="2800" b="1" u="sng" dirty="0">
              <a:solidFill>
                <a:srgbClr val="0000FF"/>
              </a:solidFill>
            </a:endParaRPr>
          </a:p>
        </p:txBody>
      </p:sp>
      <p:graphicFrame>
        <p:nvGraphicFramePr>
          <p:cNvPr id="61" name="Object 12"/>
          <p:cNvGraphicFramePr>
            <a:graphicFrameLocks noChangeAspect="1"/>
          </p:cNvGraphicFramePr>
          <p:nvPr>
            <p:extLst>
              <p:ext uri="{D42A27DB-BD31-4B8C-83A1-F6EECF244321}">
                <p14:modId xmlns:p14="http://schemas.microsoft.com/office/powerpoint/2010/main" val="1694605327"/>
              </p:ext>
            </p:extLst>
          </p:nvPr>
        </p:nvGraphicFramePr>
        <p:xfrm>
          <a:off x="1857149" y="2292350"/>
          <a:ext cx="271462" cy="298450"/>
        </p:xfrm>
        <a:graphic>
          <a:graphicData uri="http://schemas.openxmlformats.org/presentationml/2006/ole">
            <mc:AlternateContent xmlns:mc="http://schemas.openxmlformats.org/markup-compatibility/2006">
              <mc:Choice xmlns:v="urn:schemas-microsoft-com:vml" Requires="v">
                <p:oleObj spid="_x0000_s15526" name="方程式" r:id="rId4" imgW="126720" imgH="139680" progId="Equation.3">
                  <p:embed/>
                </p:oleObj>
              </mc:Choice>
              <mc:Fallback>
                <p:oleObj name="方程式" r:id="rId4" imgW="126720" imgH="139680" progId="Equation.3">
                  <p:embed/>
                  <p:pic>
                    <p:nvPicPr>
                      <p:cNvPr id="0" name=""/>
                      <p:cNvPicPr>
                        <a:picLocks noChangeAspect="1" noChangeArrowheads="1"/>
                      </p:cNvPicPr>
                      <p:nvPr/>
                    </p:nvPicPr>
                    <p:blipFill>
                      <a:blip r:embed="rId5"/>
                      <a:srcRect/>
                      <a:stretch>
                        <a:fillRect/>
                      </a:stretch>
                    </p:blipFill>
                    <p:spPr bwMode="auto">
                      <a:xfrm>
                        <a:off x="1857149" y="2292350"/>
                        <a:ext cx="271462"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橢圓 62"/>
          <p:cNvSpPr/>
          <p:nvPr/>
        </p:nvSpPr>
        <p:spPr>
          <a:xfrm>
            <a:off x="3895072" y="15401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3895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橢圓 64"/>
          <p:cNvSpPr/>
          <p:nvPr/>
        </p:nvSpPr>
        <p:spPr>
          <a:xfrm>
            <a:off x="3895072" y="293918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3895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7101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7101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2369918" y="1640295"/>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0" name="直線單箭頭接點 69"/>
          <p:cNvCxnSpPr>
            <a:stCxn id="69" idx="3"/>
            <a:endCxn id="63" idx="2"/>
          </p:cNvCxnSpPr>
          <p:nvPr/>
        </p:nvCxnSpPr>
        <p:spPr>
          <a:xfrm>
            <a:off x="2636253"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9" idx="3"/>
            <a:endCxn id="64" idx="2"/>
          </p:cNvCxnSpPr>
          <p:nvPr/>
        </p:nvCxnSpPr>
        <p:spPr>
          <a:xfrm>
            <a:off x="2636253" y="1773463"/>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9" idx="3"/>
            <a:endCxn id="65" idx="2"/>
          </p:cNvCxnSpPr>
          <p:nvPr/>
        </p:nvCxnSpPr>
        <p:spPr>
          <a:xfrm>
            <a:off x="2636253" y="1773463"/>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2636253" y="1773463"/>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6169768"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6169767" y="1751124"/>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6169768"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6169767" y="2549938"/>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67" idx="2"/>
          </p:cNvCxnSpPr>
          <p:nvPr/>
        </p:nvCxnSpPr>
        <p:spPr>
          <a:xfrm flipV="1">
            <a:off x="6169768" y="2407981"/>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endCxn id="68" idx="2"/>
          </p:cNvCxnSpPr>
          <p:nvPr/>
        </p:nvCxnSpPr>
        <p:spPr>
          <a:xfrm>
            <a:off x="6169768" y="3194160"/>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67" idx="2"/>
          </p:cNvCxnSpPr>
          <p:nvPr/>
        </p:nvCxnSpPr>
        <p:spPr>
          <a:xfrm flipV="1">
            <a:off x="6169767" y="2407981"/>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8" idx="2"/>
          </p:cNvCxnSpPr>
          <p:nvPr/>
        </p:nvCxnSpPr>
        <p:spPr>
          <a:xfrm flipV="1">
            <a:off x="6169768" y="3246915"/>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86" idx="3"/>
            <a:endCxn id="63" idx="2"/>
          </p:cNvCxnSpPr>
          <p:nvPr/>
        </p:nvCxnSpPr>
        <p:spPr>
          <a:xfrm flipV="1">
            <a:off x="2636253" y="1795087"/>
            <a:ext cx="1258819" cy="666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6" idx="3"/>
            <a:endCxn id="64" idx="2"/>
          </p:cNvCxnSpPr>
          <p:nvPr/>
        </p:nvCxnSpPr>
        <p:spPr>
          <a:xfrm>
            <a:off x="2636253"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86" idx="3"/>
            <a:endCxn id="65" idx="2"/>
          </p:cNvCxnSpPr>
          <p:nvPr/>
        </p:nvCxnSpPr>
        <p:spPr>
          <a:xfrm>
            <a:off x="2636253"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86" idx="3"/>
            <a:endCxn id="66" idx="2"/>
          </p:cNvCxnSpPr>
          <p:nvPr/>
        </p:nvCxnSpPr>
        <p:spPr>
          <a:xfrm>
            <a:off x="2636253"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2369918" y="2328022"/>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7" name="橢圓 86"/>
          <p:cNvSpPr/>
          <p:nvPr/>
        </p:nvSpPr>
        <p:spPr>
          <a:xfrm>
            <a:off x="5659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5659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橢圓 88"/>
          <p:cNvSpPr/>
          <p:nvPr/>
        </p:nvSpPr>
        <p:spPr>
          <a:xfrm>
            <a:off x="5659813" y="290446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橢圓 89"/>
          <p:cNvSpPr/>
          <p:nvPr/>
        </p:nvSpPr>
        <p:spPr>
          <a:xfrm>
            <a:off x="5659813" y="360272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p:cNvSpPr/>
          <p:nvPr/>
        </p:nvSpPr>
        <p:spPr>
          <a:xfrm>
            <a:off x="2369918" y="308261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92" name="矩形 91"/>
          <p:cNvSpPr/>
          <p:nvPr/>
        </p:nvSpPr>
        <p:spPr>
          <a:xfrm>
            <a:off x="2369918" y="3762018"/>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4" name="直線單箭頭接點 93"/>
          <p:cNvCxnSpPr>
            <a:stCxn id="91" idx="3"/>
            <a:endCxn id="66" idx="2"/>
          </p:cNvCxnSpPr>
          <p:nvPr/>
        </p:nvCxnSpPr>
        <p:spPr>
          <a:xfrm>
            <a:off x="2636253"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92" idx="3"/>
            <a:endCxn id="65" idx="2"/>
          </p:cNvCxnSpPr>
          <p:nvPr/>
        </p:nvCxnSpPr>
        <p:spPr>
          <a:xfrm flipV="1">
            <a:off x="2636253"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2636253"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92" idx="3"/>
            <a:endCxn id="63" idx="2"/>
          </p:cNvCxnSpPr>
          <p:nvPr/>
        </p:nvCxnSpPr>
        <p:spPr>
          <a:xfrm flipV="1">
            <a:off x="2636253" y="1795087"/>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91" idx="3"/>
            <a:endCxn id="64" idx="2"/>
          </p:cNvCxnSpPr>
          <p:nvPr/>
        </p:nvCxnSpPr>
        <p:spPr>
          <a:xfrm flipV="1">
            <a:off x="2636253"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1" idx="3"/>
            <a:endCxn id="63" idx="2"/>
          </p:cNvCxnSpPr>
          <p:nvPr/>
        </p:nvCxnSpPr>
        <p:spPr>
          <a:xfrm flipV="1">
            <a:off x="2636253" y="1795087"/>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a:off x="4405026"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4405026" y="1773463"/>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4405026" y="1773463"/>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4405026" y="1773463"/>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05026"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4405026"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4405026"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4405026"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4405026"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05026"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4405026" y="1795087"/>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flipV="1">
            <a:off x="4405026"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flipV="1">
            <a:off x="4405026" y="1795087"/>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7627473"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7627473"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579225" y="2638219"/>
            <a:ext cx="1657525" cy="1200329"/>
          </a:xfrm>
          <a:prstGeom prst="rect">
            <a:avLst/>
          </a:prstGeom>
          <a:noFill/>
        </p:spPr>
        <p:txBody>
          <a:bodyPr wrap="square" rtlCol="0">
            <a:spAutoFit/>
          </a:bodyPr>
          <a:lstStyle/>
          <a:p>
            <a:pPr algn="r"/>
            <a:r>
              <a:rPr lang="en-US" altLang="zh-TW" sz="2400" dirty="0" smtClean="0"/>
              <a:t>(stochastic gradient descent)</a:t>
            </a:r>
            <a:endParaRPr lang="zh-TW" altLang="en-US" sz="2400" dirty="0"/>
          </a:p>
        </p:txBody>
      </p:sp>
      <p:grpSp>
        <p:nvGrpSpPr>
          <p:cNvPr id="127" name="群組 126"/>
          <p:cNvGrpSpPr/>
          <p:nvPr/>
        </p:nvGrpSpPr>
        <p:grpSpPr>
          <a:xfrm>
            <a:off x="3965370" y="1600600"/>
            <a:ext cx="365326" cy="367349"/>
            <a:chOff x="-1866900" y="1906630"/>
            <a:chExt cx="365326" cy="367349"/>
          </a:xfrm>
        </p:grpSpPr>
        <p:cxnSp>
          <p:nvCxnSpPr>
            <p:cNvPr id="125" name="直線接點 12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8" name="群組 127"/>
          <p:cNvGrpSpPr/>
          <p:nvPr/>
        </p:nvGrpSpPr>
        <p:grpSpPr>
          <a:xfrm>
            <a:off x="3970602" y="3010485"/>
            <a:ext cx="365326" cy="367349"/>
            <a:chOff x="-1866900" y="1906630"/>
            <a:chExt cx="365326" cy="367349"/>
          </a:xfrm>
        </p:grpSpPr>
        <p:cxnSp>
          <p:nvCxnSpPr>
            <p:cNvPr id="129" name="直線接點 12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接點 12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群組 130"/>
          <p:cNvGrpSpPr/>
          <p:nvPr/>
        </p:nvGrpSpPr>
        <p:grpSpPr>
          <a:xfrm>
            <a:off x="5732127" y="2981602"/>
            <a:ext cx="365326" cy="367349"/>
            <a:chOff x="-1866900" y="1906630"/>
            <a:chExt cx="365326" cy="367349"/>
          </a:xfrm>
        </p:grpSpPr>
        <p:cxnSp>
          <p:nvCxnSpPr>
            <p:cNvPr id="132" name="直線接點 13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4" name="群組 133"/>
          <p:cNvGrpSpPr/>
          <p:nvPr/>
        </p:nvGrpSpPr>
        <p:grpSpPr>
          <a:xfrm>
            <a:off x="5741551" y="3674023"/>
            <a:ext cx="365326" cy="367349"/>
            <a:chOff x="-1866900" y="1906630"/>
            <a:chExt cx="365326" cy="367349"/>
          </a:xfrm>
        </p:grpSpPr>
        <p:cxnSp>
          <p:nvCxnSpPr>
            <p:cNvPr id="135" name="直線接點 13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接點 13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7" name="群組 136"/>
          <p:cNvGrpSpPr/>
          <p:nvPr/>
        </p:nvGrpSpPr>
        <p:grpSpPr>
          <a:xfrm>
            <a:off x="2316154" y="3023685"/>
            <a:ext cx="365326" cy="367349"/>
            <a:chOff x="-1866900" y="1906630"/>
            <a:chExt cx="365326" cy="367349"/>
          </a:xfrm>
        </p:grpSpPr>
        <p:cxnSp>
          <p:nvCxnSpPr>
            <p:cNvPr id="138" name="直線接點 13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0" name="群組 139"/>
          <p:cNvGrpSpPr/>
          <p:nvPr/>
        </p:nvGrpSpPr>
        <p:grpSpPr>
          <a:xfrm>
            <a:off x="2339885" y="2294637"/>
            <a:ext cx="365326" cy="367349"/>
            <a:chOff x="-1866900" y="1906630"/>
            <a:chExt cx="365326" cy="367349"/>
          </a:xfrm>
        </p:grpSpPr>
        <p:cxnSp>
          <p:nvCxnSpPr>
            <p:cNvPr id="141" name="直線接點 140"/>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接點 141"/>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8" name="直線單箭頭接點 147"/>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4439720" y="864250"/>
                <a:ext cx="34884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𝑡</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𝑡</m:t>
                          </m:r>
                          <m:r>
                            <a:rPr lang="en-US" altLang="zh-TW" sz="2400" i="1">
                              <a:latin typeface="Cambria Math" panose="02040503050406030204" pitchFamily="18" charset="0"/>
                            </a:rPr>
                            <m:t>−1</m:t>
                          </m:r>
                        </m:sup>
                      </m:sSup>
                      <m:r>
                        <a:rPr lang="en-US" altLang="zh-TW" sz="2400" i="1">
                          <a:latin typeface="Cambria Math" panose="02040503050406030204" pitchFamily="18" charset="0"/>
                        </a:rPr>
                        <m:t>−</m:t>
                      </m:r>
                      <m:r>
                        <a:rPr lang="zh-TW" altLang="en-US" sz="2400" i="1">
                          <a:latin typeface="Cambria Math" panose="02040503050406030204" pitchFamily="18" charset="0"/>
                        </a:rPr>
                        <m:t>𝜂𝛻</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smtClean="0">
                              <a:latin typeface="Cambria Math" panose="02040503050406030204" pitchFamily="18" charset="0"/>
                            </a:rPr>
                            <m:t>𝑥</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𝑡</m:t>
                              </m:r>
                              <m:r>
                                <a:rPr lang="en-US" altLang="zh-TW" sz="2400" i="1">
                                  <a:latin typeface="Cambria Math" panose="02040503050406030204" pitchFamily="18" charset="0"/>
                                </a:rPr>
                                <m:t>−1</m:t>
                              </m:r>
                            </m:sup>
                          </m:sSup>
                        </m:e>
                      </m:d>
                    </m:oMath>
                  </m:oMathPara>
                </a14:m>
                <a:endParaRPr lang="zh-TW"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4439720" y="864250"/>
                <a:ext cx="3488454" cy="461665"/>
              </a:xfrm>
              <a:prstGeom prst="rect">
                <a:avLst/>
              </a:prstGeom>
              <a:blipFill rotWithShape="0">
                <a:blip r:embed="rId6"/>
                <a:stretch>
                  <a:fillRect b="-15789"/>
                </a:stretch>
              </a:blipFill>
            </p:spPr>
            <p:txBody>
              <a:bodyPr/>
              <a:lstStyle/>
              <a:p>
                <a:r>
                  <a:rPr lang="zh-TW" altLang="en-US">
                    <a:noFill/>
                  </a:rPr>
                  <a:t> </a:t>
                </a:r>
              </a:p>
            </p:txBody>
          </p:sp>
        </mc:Fallback>
      </mc:AlternateContent>
      <p:sp>
        <p:nvSpPr>
          <p:cNvPr id="119" name="文字方塊 118"/>
          <p:cNvSpPr txBox="1"/>
          <p:nvPr/>
        </p:nvSpPr>
        <p:spPr>
          <a:xfrm>
            <a:off x="915480" y="4260857"/>
            <a:ext cx="318721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smtClean="0"/>
              <a:t>In each </a:t>
            </a:r>
            <a:r>
              <a:rPr lang="en-US" altLang="zh-TW" sz="2400" b="1" i="1" dirty="0" smtClean="0"/>
              <a:t>iteration</a:t>
            </a:r>
            <a:r>
              <a:rPr lang="en-US" altLang="zh-TW" sz="2400" dirty="0" smtClean="0"/>
              <a:t> </a:t>
            </a:r>
          </a:p>
        </p:txBody>
      </p:sp>
      <p:sp>
        <p:nvSpPr>
          <p:cNvPr id="120" name="文字方塊 119"/>
          <p:cNvSpPr txBox="1"/>
          <p:nvPr/>
        </p:nvSpPr>
        <p:spPr>
          <a:xfrm>
            <a:off x="1453029" y="4681573"/>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smtClean="0"/>
              <a:t>Each neuron has p% to dropout</a:t>
            </a:r>
            <a:endParaRPr lang="zh-TW" altLang="en-US" sz="2400" dirty="0"/>
          </a:p>
        </p:txBody>
      </p:sp>
    </p:spTree>
    <p:extLst>
      <p:ext uri="{BB962C8B-B14F-4D97-AF65-F5344CB8AC3E}">
        <p14:creationId xmlns:p14="http://schemas.microsoft.com/office/powerpoint/2010/main" val="21689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4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3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2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34"/>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animBg="1"/>
      <p:bldP spid="65" grpId="0" animBg="1"/>
      <p:bldP spid="86" grpId="0" animBg="1"/>
      <p:bldP spid="89" grpId="0" animBg="1"/>
      <p:bldP spid="90" grpId="0" animBg="1"/>
      <p:bldP spid="91" grpId="0" animBg="1"/>
      <p:bldP spid="116" grpId="0"/>
      <p:bldP spid="3" grpId="0"/>
      <p:bldP spid="119" grpId="0"/>
      <p:bldP spid="1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Dropout</a:t>
            </a:r>
            <a:endParaRPr lang="zh-TW" altLang="en-US" dirty="0"/>
          </a:p>
        </p:txBody>
      </p:sp>
      <p:sp>
        <p:nvSpPr>
          <p:cNvPr id="60" name="文字方塊 5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smtClean="0">
                <a:solidFill>
                  <a:srgbClr val="0000FF"/>
                </a:solidFill>
              </a:rPr>
              <a:t>Training:</a:t>
            </a:r>
            <a:endParaRPr lang="zh-TW" altLang="en-US" sz="2800" b="1" u="sng" dirty="0">
              <a:solidFill>
                <a:srgbClr val="0000FF"/>
              </a:solidFill>
            </a:endParaRPr>
          </a:p>
        </p:txBody>
      </p:sp>
      <p:graphicFrame>
        <p:nvGraphicFramePr>
          <p:cNvPr id="61" name="Object 12"/>
          <p:cNvGraphicFramePr>
            <a:graphicFrameLocks noChangeAspect="1"/>
          </p:cNvGraphicFramePr>
          <p:nvPr>
            <p:extLst>
              <p:ext uri="{D42A27DB-BD31-4B8C-83A1-F6EECF244321}">
                <p14:modId xmlns:p14="http://schemas.microsoft.com/office/powerpoint/2010/main" val="4103485875"/>
              </p:ext>
            </p:extLst>
          </p:nvPr>
        </p:nvGraphicFramePr>
        <p:xfrm>
          <a:off x="1871663" y="2292350"/>
          <a:ext cx="271462" cy="298450"/>
        </p:xfrm>
        <a:graphic>
          <a:graphicData uri="http://schemas.openxmlformats.org/presentationml/2006/ole">
            <mc:AlternateContent xmlns:mc="http://schemas.openxmlformats.org/markup-compatibility/2006">
              <mc:Choice xmlns:v="urn:schemas-microsoft-com:vml" Requires="v">
                <p:oleObj spid="_x0000_s16663" name="方程式" r:id="rId4" imgW="126720" imgH="139680" progId="Equation.3">
                  <p:embed/>
                </p:oleObj>
              </mc:Choice>
              <mc:Fallback>
                <p:oleObj name="方程式" r:id="rId4" imgW="126720" imgH="139680" progId="Equation.3">
                  <p:embed/>
                  <p:pic>
                    <p:nvPicPr>
                      <p:cNvPr id="0" name=""/>
                      <p:cNvPicPr>
                        <a:picLocks noChangeAspect="1" noChangeArrowheads="1"/>
                      </p:cNvPicPr>
                      <p:nvPr/>
                    </p:nvPicPr>
                    <p:blipFill>
                      <a:blip r:embed="rId5"/>
                      <a:srcRect/>
                      <a:stretch>
                        <a:fillRect/>
                      </a:stretch>
                    </p:blipFill>
                    <p:spPr bwMode="auto">
                      <a:xfrm>
                        <a:off x="1871663" y="2292350"/>
                        <a:ext cx="271462"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 name="橢圓 63"/>
          <p:cNvSpPr/>
          <p:nvPr/>
        </p:nvSpPr>
        <p:spPr>
          <a:xfrm>
            <a:off x="3895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3895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7101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7101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2369918" y="1640295"/>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1" name="直線單箭頭接點 70"/>
          <p:cNvCxnSpPr>
            <a:stCxn id="69" idx="3"/>
            <a:endCxn id="64" idx="2"/>
          </p:cNvCxnSpPr>
          <p:nvPr/>
        </p:nvCxnSpPr>
        <p:spPr>
          <a:xfrm>
            <a:off x="2636253" y="1773463"/>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2636253" y="1773463"/>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6169768"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6169767" y="1751124"/>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6169768"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6169767" y="2549938"/>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p:cNvSpPr/>
          <p:nvPr/>
        </p:nvSpPr>
        <p:spPr>
          <a:xfrm>
            <a:off x="5659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5659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矩形 91"/>
          <p:cNvSpPr/>
          <p:nvPr/>
        </p:nvSpPr>
        <p:spPr>
          <a:xfrm>
            <a:off x="2369918" y="3762018"/>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3" name="直線單箭頭接點 92"/>
          <p:cNvCxnSpPr>
            <a:stCxn id="92" idx="3"/>
            <a:endCxn id="66" idx="2"/>
          </p:cNvCxnSpPr>
          <p:nvPr/>
        </p:nvCxnSpPr>
        <p:spPr>
          <a:xfrm flipV="1">
            <a:off x="2636253" y="3892414"/>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2636253"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05026"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05026"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4405026" y="1795087"/>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7627473"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7627473"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579225" y="2638219"/>
            <a:ext cx="1657525" cy="1200329"/>
          </a:xfrm>
          <a:prstGeom prst="rect">
            <a:avLst/>
          </a:prstGeom>
          <a:noFill/>
        </p:spPr>
        <p:txBody>
          <a:bodyPr wrap="square" rtlCol="0">
            <a:spAutoFit/>
          </a:bodyPr>
          <a:lstStyle/>
          <a:p>
            <a:pPr algn="r"/>
            <a:r>
              <a:rPr lang="en-US" altLang="zh-TW" sz="2400" dirty="0" smtClean="0"/>
              <a:t>(stochastic gradient descent)</a:t>
            </a:r>
            <a:endParaRPr lang="zh-TW" altLang="en-US" sz="2400" dirty="0"/>
          </a:p>
        </p:txBody>
      </p:sp>
      <p:sp>
        <p:nvSpPr>
          <p:cNvPr id="117" name="文字方塊 116"/>
          <p:cNvSpPr txBox="1"/>
          <p:nvPr/>
        </p:nvSpPr>
        <p:spPr>
          <a:xfrm>
            <a:off x="915480" y="4260857"/>
            <a:ext cx="318721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smtClean="0"/>
              <a:t>In each </a:t>
            </a:r>
            <a:r>
              <a:rPr lang="en-US" altLang="zh-TW" sz="2400" b="1" i="1" dirty="0" smtClean="0"/>
              <a:t>iteration</a:t>
            </a:r>
            <a:r>
              <a:rPr lang="en-US" altLang="zh-TW" sz="2400" dirty="0" smtClean="0"/>
              <a:t> </a:t>
            </a:r>
          </a:p>
        </p:txBody>
      </p:sp>
      <p:sp>
        <p:nvSpPr>
          <p:cNvPr id="118" name="文字方塊 117"/>
          <p:cNvSpPr txBox="1"/>
          <p:nvPr/>
        </p:nvSpPr>
        <p:spPr>
          <a:xfrm>
            <a:off x="1453029" y="4681573"/>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smtClean="0"/>
              <a:t>Each neuron has p% to dropout</a:t>
            </a:r>
            <a:endParaRPr lang="zh-TW" altLang="en-US" sz="2400" dirty="0"/>
          </a:p>
        </p:txBody>
      </p:sp>
      <p:sp>
        <p:nvSpPr>
          <p:cNvPr id="120" name="文字方塊 119"/>
          <p:cNvSpPr txBox="1"/>
          <p:nvPr/>
        </p:nvSpPr>
        <p:spPr>
          <a:xfrm>
            <a:off x="1453029" y="5533748"/>
            <a:ext cx="6174444"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smtClean="0"/>
              <a:t>Using the new network for training</a:t>
            </a:r>
            <a:endParaRPr lang="zh-TW" altLang="en-US" sz="2400" dirty="0"/>
          </a:p>
        </p:txBody>
      </p:sp>
      <p:sp>
        <p:nvSpPr>
          <p:cNvPr id="122" name="向右箭號 121"/>
          <p:cNvSpPr/>
          <p:nvPr/>
        </p:nvSpPr>
        <p:spPr>
          <a:xfrm>
            <a:off x="2007856" y="5144311"/>
            <a:ext cx="629409" cy="3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p:cNvSpPr txBox="1"/>
          <p:nvPr/>
        </p:nvSpPr>
        <p:spPr>
          <a:xfrm>
            <a:off x="2679981" y="5118023"/>
            <a:ext cx="5744228" cy="461665"/>
          </a:xfrm>
          <a:prstGeom prst="rect">
            <a:avLst/>
          </a:prstGeom>
          <a:noFill/>
        </p:spPr>
        <p:txBody>
          <a:bodyPr wrap="square" rtlCol="0">
            <a:spAutoFit/>
          </a:bodyPr>
          <a:lstStyle/>
          <a:p>
            <a:r>
              <a:rPr lang="en-US" altLang="zh-TW" sz="2400" b="1" dirty="0" smtClean="0">
                <a:solidFill>
                  <a:srgbClr val="0000FF"/>
                </a:solidFill>
              </a:rPr>
              <a:t>The structured of the network is changed.</a:t>
            </a:r>
            <a:endParaRPr lang="zh-TW" altLang="en-US" sz="2400" b="1" dirty="0">
              <a:solidFill>
                <a:srgbClr val="0000FF"/>
              </a:solidFill>
            </a:endParaRPr>
          </a:p>
        </p:txBody>
      </p:sp>
      <p:cxnSp>
        <p:nvCxnSpPr>
          <p:cNvPr id="124" name="直線單箭頭接點 123"/>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5424305" y="3626839"/>
            <a:ext cx="1677448" cy="461665"/>
          </a:xfrm>
          <a:prstGeom prst="rect">
            <a:avLst/>
          </a:prstGeom>
          <a:noFill/>
        </p:spPr>
        <p:txBody>
          <a:bodyPr wrap="square" rtlCol="0">
            <a:spAutoFit/>
          </a:bodyPr>
          <a:lstStyle/>
          <a:p>
            <a:pPr algn="ctr"/>
            <a:r>
              <a:rPr lang="en-US" altLang="zh-TW" sz="2400" dirty="0" smtClean="0">
                <a:solidFill>
                  <a:srgbClr val="FF0000"/>
                </a:solidFill>
              </a:rPr>
              <a:t>Thinner!</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39" name="矩形 38"/>
              <p:cNvSpPr/>
              <p:nvPr/>
            </p:nvSpPr>
            <p:spPr>
              <a:xfrm>
                <a:off x="4439720" y="864250"/>
                <a:ext cx="34884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𝑡</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𝑡</m:t>
                          </m:r>
                          <m:r>
                            <a:rPr lang="en-US" altLang="zh-TW" sz="2400" i="1">
                              <a:latin typeface="Cambria Math" panose="02040503050406030204" pitchFamily="18" charset="0"/>
                            </a:rPr>
                            <m:t>−1</m:t>
                          </m:r>
                        </m:sup>
                      </m:sSup>
                      <m:r>
                        <a:rPr lang="en-US" altLang="zh-TW" sz="2400" i="1">
                          <a:latin typeface="Cambria Math" panose="02040503050406030204" pitchFamily="18" charset="0"/>
                        </a:rPr>
                        <m:t>−</m:t>
                      </m:r>
                      <m:r>
                        <a:rPr lang="zh-TW" altLang="en-US" sz="2400" i="1">
                          <a:latin typeface="Cambria Math" panose="02040503050406030204" pitchFamily="18" charset="0"/>
                        </a:rPr>
                        <m:t>𝜂𝛻</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𝑥</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𝑡</m:t>
                              </m:r>
                              <m:r>
                                <a:rPr lang="en-US" altLang="zh-TW" sz="2400" i="1">
                                  <a:latin typeface="Cambria Math" panose="02040503050406030204" pitchFamily="18" charset="0"/>
                                </a:rPr>
                                <m:t>−1</m:t>
                              </m:r>
                            </m:sup>
                          </m:sSup>
                        </m:e>
                      </m:d>
                    </m:oMath>
                  </m:oMathPara>
                </a14:m>
                <a:endParaRPr lang="zh-TW" altLang="en-US" sz="2400" dirty="0"/>
              </a:p>
            </p:txBody>
          </p:sp>
        </mc:Choice>
        <mc:Fallback xmlns="">
          <p:sp>
            <p:nvSpPr>
              <p:cNvPr id="39" name="矩形 38"/>
              <p:cNvSpPr>
                <a:spLocks noRot="1" noChangeAspect="1" noMove="1" noResize="1" noEditPoints="1" noAdjustHandles="1" noChangeArrowheads="1" noChangeShapeType="1" noTextEdit="1"/>
              </p:cNvSpPr>
              <p:nvPr/>
            </p:nvSpPr>
            <p:spPr>
              <a:xfrm>
                <a:off x="4439720" y="864250"/>
                <a:ext cx="3488454" cy="461665"/>
              </a:xfrm>
              <a:prstGeom prst="rect">
                <a:avLst/>
              </a:prstGeom>
              <a:blipFill rotWithShape="0">
                <a:blip r:embed="rId8"/>
                <a:stretch>
                  <a:fillRect b="-15789"/>
                </a:stretch>
              </a:blipFill>
            </p:spPr>
            <p:txBody>
              <a:bodyPr/>
              <a:lstStyle/>
              <a:p>
                <a:r>
                  <a:rPr lang="zh-TW" altLang="en-US">
                    <a:noFill/>
                  </a:rPr>
                  <a:t> </a:t>
                </a:r>
              </a:p>
            </p:txBody>
          </p:sp>
        </mc:Fallback>
      </mc:AlternateContent>
      <p:sp>
        <p:nvSpPr>
          <p:cNvPr id="40" name="文字方塊 39"/>
          <p:cNvSpPr txBox="1"/>
          <p:nvPr/>
        </p:nvSpPr>
        <p:spPr>
          <a:xfrm>
            <a:off x="1039816" y="6117020"/>
            <a:ext cx="706436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smtClean="0"/>
              <a:t>For each iteration, we resample the dropout neurons</a:t>
            </a:r>
          </a:p>
        </p:txBody>
      </p:sp>
    </p:spTree>
    <p:extLst>
      <p:ext uri="{BB962C8B-B14F-4D97-AF65-F5344CB8AC3E}">
        <p14:creationId xmlns:p14="http://schemas.microsoft.com/office/powerpoint/2010/main" val="269320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3" grpId="0"/>
      <p:bldP spid="4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grpSp>
        <p:nvGrpSpPr>
          <p:cNvPr id="111" name="群組 110"/>
          <p:cNvGrpSpPr/>
          <p:nvPr/>
        </p:nvGrpSpPr>
        <p:grpSpPr>
          <a:xfrm>
            <a:off x="2369918" y="1505394"/>
            <a:ext cx="5723548" cy="2641997"/>
            <a:chOff x="1904899" y="2535995"/>
            <a:chExt cx="5723548" cy="2641997"/>
          </a:xfrm>
        </p:grpSpPr>
        <p:sp>
          <p:nvSpPr>
            <p:cNvPr id="4" name="橢圓 3"/>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1" name="直線單箭頭接點 10"/>
            <p:cNvCxnSpPr>
              <a:stCxn id="10" idx="3"/>
              <a:endCxn id="4"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3"/>
              <a:endCxn id="5"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0" idx="3"/>
              <a:endCxn id="6"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3"/>
              <a:endCxn id="7"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8"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8"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9"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8"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27" idx="2"/>
              <a:endCxn id="4"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7" idx="3"/>
              <a:endCxn id="5"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7" idx="3"/>
              <a:endCxn id="6"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7" idx="3"/>
              <a:endCxn id="7"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橢圓 33"/>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矩形 56"/>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6" name="直線單箭頭接點 65"/>
            <p:cNvCxnSpPr>
              <a:stCxn id="57" idx="3"/>
              <a:endCxn id="7"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a:endCxn id="7"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57" idx="3"/>
              <a:endCxn id="6"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7" idx="3"/>
              <a:endCxn id="5"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7" idx="3"/>
              <a:endCxn id="4"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6" idx="3"/>
              <a:endCxn id="5"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3"/>
              <a:endCxn id="4"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直線單箭頭接點 120"/>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5" idx="6"/>
            <a:endCxn id="34" idx="2"/>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444764" y="1500571"/>
            <a:ext cx="2321169" cy="523220"/>
          </a:xfrm>
          <a:prstGeom prst="rect">
            <a:avLst/>
          </a:prstGeom>
          <a:noFill/>
          <a:ln w="76200">
            <a:noFill/>
          </a:ln>
        </p:spPr>
        <p:txBody>
          <a:bodyPr wrap="square" rtlCol="0">
            <a:spAutoFit/>
          </a:bodyPr>
          <a:lstStyle/>
          <a:p>
            <a:r>
              <a:rPr lang="en-US" altLang="zh-TW" sz="2800" b="1" u="sng" dirty="0" smtClean="0">
                <a:solidFill>
                  <a:srgbClr val="0000FF"/>
                </a:solidFill>
              </a:rPr>
              <a:t>Testing:</a:t>
            </a:r>
            <a:endParaRPr lang="zh-TW" altLang="en-US" sz="2800" b="1" u="sng" dirty="0">
              <a:solidFill>
                <a:srgbClr val="0000FF"/>
              </a:solidFill>
            </a:endParaRPr>
          </a:p>
        </p:txBody>
      </p:sp>
      <p:sp>
        <p:nvSpPr>
          <p:cNvPr id="71" name="文字方塊 70"/>
          <p:cNvSpPr txBox="1"/>
          <p:nvPr/>
        </p:nvSpPr>
        <p:spPr>
          <a:xfrm>
            <a:off x="1385492" y="4277713"/>
            <a:ext cx="3369079"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smtClean="0">
                <a:solidFill>
                  <a:srgbClr val="FF0000"/>
                </a:solidFill>
              </a:rPr>
              <a:t>No dropout</a:t>
            </a:r>
          </a:p>
        </p:txBody>
      </p:sp>
      <p:sp>
        <p:nvSpPr>
          <p:cNvPr id="73" name="文字方塊 72"/>
          <p:cNvSpPr txBox="1"/>
          <p:nvPr/>
        </p:nvSpPr>
        <p:spPr>
          <a:xfrm>
            <a:off x="1788973" y="4805634"/>
            <a:ext cx="5129842"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smtClean="0">
                <a:solidFill>
                  <a:srgbClr val="FF0000"/>
                </a:solidFill>
              </a:rPr>
              <a:t>If the dropout rate at training is p%, all the weights times (1-p)%</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77" name="文字方塊 76"/>
              <p:cNvSpPr txBox="1"/>
              <p:nvPr/>
            </p:nvSpPr>
            <p:spPr>
              <a:xfrm>
                <a:off x="1788973" y="5695122"/>
                <a:ext cx="6843438" cy="90242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smtClean="0">
                    <a:solidFill>
                      <a:schemeClr val="tx1"/>
                    </a:solidFill>
                  </a:rPr>
                  <a:t>Assume that the dropout rate is 50%. </a:t>
                </a:r>
              </a:p>
              <a:p>
                <a:r>
                  <a:rPr lang="en-US" altLang="zh-TW" sz="2400" dirty="0" smtClean="0"/>
                  <a:t>     </a:t>
                </a:r>
                <a:r>
                  <a:rPr lang="en-US" altLang="zh-TW" sz="2400" dirty="0" smtClean="0">
                    <a:solidFill>
                      <a:schemeClr val="tx1"/>
                    </a:solidFill>
                  </a:rPr>
                  <a:t>If </a:t>
                </a:r>
                <a14:m>
                  <m:oMath xmlns:m="http://schemas.openxmlformats.org/officeDocument/2006/math">
                    <m:sSubSup>
                      <m:sSubSupPr>
                        <m:ctrlPr>
                          <a:rPr lang="en-US" altLang="zh-TW" sz="2400" i="1" smtClean="0">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𝑤</m:t>
                        </m:r>
                      </m:e>
                      <m:sub>
                        <m:r>
                          <a:rPr lang="en-US" altLang="zh-TW" sz="2400" b="0" i="1" smtClean="0">
                            <a:solidFill>
                              <a:schemeClr val="tx1"/>
                            </a:solidFill>
                            <a:latin typeface="Cambria Math" panose="02040503050406030204" pitchFamily="18" charset="0"/>
                          </a:rPr>
                          <m:t>𝑖𝑗</m:t>
                        </m:r>
                      </m:sub>
                      <m:sup>
                        <m:r>
                          <a:rPr lang="en-US" altLang="zh-TW" sz="2400" b="0" i="1" smtClean="0">
                            <a:solidFill>
                              <a:schemeClr val="tx1"/>
                            </a:solidFill>
                            <a:latin typeface="Cambria Math" panose="02040503050406030204" pitchFamily="18" charset="0"/>
                          </a:rPr>
                          <m:t>𝑙</m:t>
                        </m:r>
                      </m:sup>
                    </m:sSubSup>
                    <m:r>
                      <a:rPr lang="en-US" altLang="zh-TW" sz="2400" b="0" i="1" smtClean="0">
                        <a:solidFill>
                          <a:schemeClr val="tx1"/>
                        </a:solidFill>
                        <a:latin typeface="Cambria Math" panose="02040503050406030204" pitchFamily="18" charset="0"/>
                      </a:rPr>
                      <m:t>=1</m:t>
                    </m:r>
                  </m:oMath>
                </a14:m>
                <a:r>
                  <a:rPr lang="zh-TW" altLang="en-US" sz="2400" dirty="0" smtClean="0">
                    <a:solidFill>
                      <a:schemeClr val="tx1"/>
                    </a:solidFill>
                  </a:rPr>
                  <a:t> </a:t>
                </a:r>
                <a:r>
                  <a:rPr lang="en-US" altLang="zh-TW" sz="2400" dirty="0" smtClean="0">
                    <a:solidFill>
                      <a:schemeClr val="tx1"/>
                    </a:solidFill>
                  </a:rPr>
                  <a:t>from training, set </a:t>
                </a:r>
                <a14:m>
                  <m:oMath xmlns:m="http://schemas.openxmlformats.org/officeDocument/2006/math">
                    <m:sSubSup>
                      <m:sSubSupPr>
                        <m:ctrlPr>
                          <a:rPr lang="en-US" altLang="zh-TW" sz="2400" i="1" smtClean="0">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𝑤</m:t>
                        </m:r>
                      </m:e>
                      <m:sub>
                        <m:r>
                          <a:rPr lang="en-US" altLang="zh-TW" sz="2400" b="0" i="1" smtClean="0">
                            <a:solidFill>
                              <a:schemeClr val="tx1"/>
                            </a:solidFill>
                            <a:latin typeface="Cambria Math" panose="02040503050406030204" pitchFamily="18" charset="0"/>
                          </a:rPr>
                          <m:t>𝑖𝑗</m:t>
                        </m:r>
                      </m:sub>
                      <m:sup>
                        <m:r>
                          <a:rPr lang="en-US" altLang="zh-TW" sz="2400" b="0" i="1" smtClean="0">
                            <a:solidFill>
                              <a:schemeClr val="tx1"/>
                            </a:solidFill>
                            <a:latin typeface="Cambria Math" panose="02040503050406030204" pitchFamily="18" charset="0"/>
                          </a:rPr>
                          <m:t>𝑙</m:t>
                        </m:r>
                      </m:sup>
                    </m:sSubSup>
                    <m:r>
                      <a:rPr lang="en-US" altLang="zh-TW" sz="2400" b="0" i="1" smtClean="0">
                        <a:solidFill>
                          <a:schemeClr val="tx1"/>
                        </a:solidFill>
                        <a:latin typeface="Cambria Math" panose="02040503050406030204" pitchFamily="18" charset="0"/>
                      </a:rPr>
                      <m:t>=0.5</m:t>
                    </m:r>
                  </m:oMath>
                </a14:m>
                <a:r>
                  <a:rPr lang="zh-TW" altLang="en-US" sz="2400" dirty="0" smtClean="0">
                    <a:solidFill>
                      <a:schemeClr val="tx1"/>
                    </a:solidFill>
                  </a:rPr>
                  <a:t> </a:t>
                </a:r>
                <a:r>
                  <a:rPr lang="en-US" altLang="zh-TW" sz="2400" dirty="0" smtClean="0">
                    <a:solidFill>
                      <a:schemeClr val="tx1"/>
                    </a:solidFill>
                  </a:rPr>
                  <a:t>for testing.</a:t>
                </a:r>
                <a:endParaRPr lang="zh-TW" altLang="en-US" sz="2400" dirty="0">
                  <a:solidFill>
                    <a:schemeClr val="tx1"/>
                  </a:solidFill>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1788973" y="5695122"/>
                <a:ext cx="6843438" cy="902427"/>
              </a:xfrm>
              <a:prstGeom prst="rect">
                <a:avLst/>
              </a:prstGeom>
              <a:blipFill rotWithShape="0">
                <a:blip r:embed="rId3"/>
                <a:stretch>
                  <a:fillRect l="-1158" t="-5405" b="-1013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6241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5667495" y="3144381"/>
            <a:ext cx="2044281" cy="3044542"/>
          </a:xfrm>
          <a:prstGeom prst="rect">
            <a:avLst/>
          </a:prstGeom>
        </p:spPr>
      </p:pic>
      <p:sp>
        <p:nvSpPr>
          <p:cNvPr id="2" name="標題 1"/>
          <p:cNvSpPr>
            <a:spLocks noGrp="1"/>
          </p:cNvSpPr>
          <p:nvPr>
            <p:ph type="title"/>
          </p:nvPr>
        </p:nvSpPr>
        <p:spPr/>
        <p:txBody>
          <a:bodyPr/>
          <a:lstStyle/>
          <a:p>
            <a:r>
              <a:rPr lang="en-US" altLang="zh-TW" dirty="0"/>
              <a:t>Dropout</a:t>
            </a:r>
            <a:br>
              <a:rPr lang="en-US" altLang="zh-TW" dirty="0"/>
            </a:br>
            <a:r>
              <a:rPr lang="en-US" altLang="zh-TW" dirty="0"/>
              <a:t>- Intuitive Reason</a:t>
            </a:r>
            <a:endParaRPr lang="zh-TW" altLang="en-US" dirty="0"/>
          </a:p>
        </p:txBody>
      </p:sp>
      <p:sp>
        <p:nvSpPr>
          <p:cNvPr id="4" name="文字方塊 3"/>
          <p:cNvSpPr txBox="1"/>
          <p:nvPr/>
        </p:nvSpPr>
        <p:spPr>
          <a:xfrm>
            <a:off x="1037287" y="2882771"/>
            <a:ext cx="1485900" cy="523220"/>
          </a:xfrm>
          <a:prstGeom prst="rect">
            <a:avLst/>
          </a:prstGeom>
          <a:noFill/>
        </p:spPr>
        <p:txBody>
          <a:bodyPr wrap="square" rtlCol="0">
            <a:spAutoFit/>
          </a:bodyPr>
          <a:lstStyle/>
          <a:p>
            <a:pPr algn="ctr"/>
            <a:r>
              <a:rPr lang="en-US" altLang="zh-TW" sz="2800" b="1" i="1" u="sng" dirty="0" smtClean="0">
                <a:solidFill>
                  <a:srgbClr val="0000FF"/>
                </a:solidFill>
              </a:rPr>
              <a:t>Training </a:t>
            </a:r>
            <a:endParaRPr lang="zh-TW" altLang="en-US" sz="2800" b="1" i="1" u="sng" dirty="0">
              <a:solidFill>
                <a:srgbClr val="0000FF"/>
              </a:solidFill>
            </a:endParaRPr>
          </a:p>
        </p:txBody>
      </p:sp>
      <p:sp>
        <p:nvSpPr>
          <p:cNvPr id="5" name="文字方塊 4"/>
          <p:cNvSpPr txBox="1"/>
          <p:nvPr/>
        </p:nvSpPr>
        <p:spPr>
          <a:xfrm>
            <a:off x="5929730" y="1740097"/>
            <a:ext cx="1485900" cy="523220"/>
          </a:xfrm>
          <a:prstGeom prst="rect">
            <a:avLst/>
          </a:prstGeom>
          <a:noFill/>
        </p:spPr>
        <p:txBody>
          <a:bodyPr wrap="square" rtlCol="0">
            <a:spAutoFit/>
          </a:bodyPr>
          <a:lstStyle/>
          <a:p>
            <a:pPr algn="ctr"/>
            <a:r>
              <a:rPr lang="en-US" altLang="zh-TW" sz="2800" b="1" i="1" u="sng" dirty="0" smtClean="0">
                <a:solidFill>
                  <a:srgbClr val="0000FF"/>
                </a:solidFill>
              </a:rPr>
              <a:t>Testing</a:t>
            </a:r>
            <a:endParaRPr lang="zh-TW" altLang="en-US" sz="2800" b="1" i="1" u="sng" dirty="0">
              <a:solidFill>
                <a:srgbClr val="0000FF"/>
              </a:solidFill>
            </a:endParaRPr>
          </a:p>
        </p:txBody>
      </p:sp>
      <p:sp>
        <p:nvSpPr>
          <p:cNvPr id="6" name="文字方塊 5"/>
          <p:cNvSpPr txBox="1"/>
          <p:nvPr/>
        </p:nvSpPr>
        <p:spPr>
          <a:xfrm>
            <a:off x="1207149" y="3405991"/>
            <a:ext cx="3686175" cy="461665"/>
          </a:xfrm>
          <a:prstGeom prst="rect">
            <a:avLst/>
          </a:prstGeom>
          <a:noFill/>
        </p:spPr>
        <p:txBody>
          <a:bodyPr wrap="square" rtlCol="0">
            <a:spAutoFit/>
          </a:bodyPr>
          <a:lstStyle/>
          <a:p>
            <a:pPr algn="ctr"/>
            <a:r>
              <a:rPr lang="en-US" altLang="zh-TW" sz="2400" dirty="0" smtClean="0"/>
              <a:t>Dropout (</a:t>
            </a:r>
            <a:r>
              <a:rPr lang="zh-TW" altLang="en-US" sz="2400" dirty="0" smtClean="0"/>
              <a:t>腳上綁重物</a:t>
            </a:r>
            <a:r>
              <a:rPr lang="en-US" altLang="zh-TW" sz="2400" dirty="0" smtClean="0"/>
              <a:t>)</a:t>
            </a:r>
            <a:endParaRPr lang="zh-TW" altLang="en-US" sz="2400" dirty="0"/>
          </a:p>
        </p:txBody>
      </p:sp>
      <p:sp>
        <p:nvSpPr>
          <p:cNvPr id="7" name="文字方塊 6"/>
          <p:cNvSpPr txBox="1"/>
          <p:nvPr/>
        </p:nvSpPr>
        <p:spPr>
          <a:xfrm>
            <a:off x="4577035" y="2261210"/>
            <a:ext cx="4191291" cy="830997"/>
          </a:xfrm>
          <a:prstGeom prst="rect">
            <a:avLst/>
          </a:prstGeom>
          <a:noFill/>
        </p:spPr>
        <p:txBody>
          <a:bodyPr wrap="square" rtlCol="0">
            <a:spAutoFit/>
          </a:bodyPr>
          <a:lstStyle/>
          <a:p>
            <a:pPr algn="ctr"/>
            <a:r>
              <a:rPr lang="en-US" altLang="zh-TW" sz="2400" dirty="0" smtClean="0"/>
              <a:t>No dropout</a:t>
            </a:r>
          </a:p>
          <a:p>
            <a:pPr algn="ctr"/>
            <a:r>
              <a:rPr lang="en-US" altLang="zh-TW" sz="2400" dirty="0" smtClean="0"/>
              <a:t>(</a:t>
            </a:r>
            <a:r>
              <a:rPr lang="zh-TW" altLang="en-US" sz="2400" dirty="0" smtClean="0"/>
              <a:t>拿下重物後就變很強</a:t>
            </a:r>
            <a:r>
              <a:rPr lang="en-US" altLang="zh-TW" sz="2400" dirty="0" smtClean="0"/>
              <a:t>)</a:t>
            </a:r>
            <a:endParaRPr lang="zh-TW" altLang="en-US" sz="2400" dirty="0"/>
          </a:p>
        </p:txBody>
      </p:sp>
      <p:pic>
        <p:nvPicPr>
          <p:cNvPr id="8" name="圖片 7"/>
          <p:cNvPicPr>
            <a:picLocks noChangeAspect="1"/>
          </p:cNvPicPr>
          <p:nvPr/>
        </p:nvPicPr>
        <p:blipFill>
          <a:blip r:embed="rId3"/>
          <a:stretch>
            <a:fillRect/>
          </a:stretch>
        </p:blipFill>
        <p:spPr>
          <a:xfrm>
            <a:off x="1291287" y="3972004"/>
            <a:ext cx="3517900" cy="2216919"/>
          </a:xfrm>
          <a:prstGeom prst="rect">
            <a:avLst/>
          </a:prstGeom>
        </p:spPr>
      </p:pic>
    </p:spTree>
    <p:extLst>
      <p:ext uri="{BB962C8B-B14F-4D97-AF65-F5344CB8AC3E}">
        <p14:creationId xmlns:p14="http://schemas.microsoft.com/office/powerpoint/2010/main" val="427381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Dropout</a:t>
            </a:r>
            <a:br>
              <a:rPr lang="en-US" altLang="zh-TW" dirty="0" smtClean="0"/>
            </a:br>
            <a:r>
              <a:rPr lang="en-US" altLang="zh-TW" dirty="0" smtClean="0"/>
              <a:t>- Intuitive Reason</a:t>
            </a:r>
            <a:endParaRPr lang="zh-TW" altLang="en-US" dirty="0"/>
          </a:p>
        </p:txBody>
      </p:sp>
      <p:grpSp>
        <p:nvGrpSpPr>
          <p:cNvPr id="4" name="群組 3"/>
          <p:cNvGrpSpPr/>
          <p:nvPr/>
        </p:nvGrpSpPr>
        <p:grpSpPr>
          <a:xfrm>
            <a:off x="2369918" y="1505394"/>
            <a:ext cx="5723548" cy="2641997"/>
            <a:chOff x="1904899" y="2535995"/>
            <a:chExt cx="5723548" cy="2641997"/>
          </a:xfrm>
        </p:grpSpPr>
        <p:sp>
          <p:nvSpPr>
            <p:cNvPr id="5" name="橢圓 4"/>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 name="直線單箭頭接點 11"/>
            <p:cNvCxnSpPr>
              <a:stCxn id="11" idx="3"/>
              <a:endCxn id="5"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1" idx="3"/>
              <a:endCxn id="6"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1" idx="3"/>
              <a:endCxn id="7"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1" idx="3"/>
              <a:endCxn id="8"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9"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10"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0"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0"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0"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8" idx="2"/>
              <a:endCxn id="5"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8" idx="3"/>
              <a:endCxn id="6"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8" idx="3"/>
              <a:endCxn id="7"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8" idx="3"/>
              <a:endCxn id="8"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9" name="橢圓 28"/>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橢圓 30"/>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橢圓 31"/>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矩形 33"/>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5" name="直線單箭頭接點 34"/>
            <p:cNvCxnSpPr>
              <a:stCxn id="34" idx="3"/>
              <a:endCxn id="8"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3" idx="3"/>
              <a:endCxn id="8"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4" idx="3"/>
              <a:endCxn id="7"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4" idx="3"/>
              <a:endCxn id="6"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4" idx="3"/>
              <a:endCxn id="5"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3" idx="3"/>
              <a:endCxn id="6"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3" idx="3"/>
              <a:endCxn id="5"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線單箭頭接點 57"/>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6" idx="6"/>
            <a:endCxn id="29" idx="2"/>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1010343" y="4199046"/>
            <a:ext cx="7300900"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smtClean="0"/>
              <a:t>When teams up, if everyone expect the partner will do the work, nothing will be done finally.</a:t>
            </a:r>
          </a:p>
        </p:txBody>
      </p:sp>
      <p:sp>
        <p:nvSpPr>
          <p:cNvPr id="65" name="文字方塊 64"/>
          <p:cNvSpPr txBox="1"/>
          <p:nvPr/>
        </p:nvSpPr>
        <p:spPr>
          <a:xfrm>
            <a:off x="1010343" y="5054083"/>
            <a:ext cx="7059338"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smtClean="0"/>
              <a:t>However, if you know your partner will dropout, you will do better.</a:t>
            </a:r>
          </a:p>
        </p:txBody>
      </p:sp>
      <p:sp>
        <p:nvSpPr>
          <p:cNvPr id="66" name="雲朵形圖說文字 65"/>
          <p:cNvSpPr/>
          <p:nvPr/>
        </p:nvSpPr>
        <p:spPr>
          <a:xfrm>
            <a:off x="6103808" y="228665"/>
            <a:ext cx="2795038" cy="1491167"/>
          </a:xfrm>
          <a:prstGeom prst="cloudCallout">
            <a:avLst>
              <a:gd name="adj1" fmla="val -55720"/>
              <a:gd name="adj2" fmla="val 5228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tx1"/>
                </a:solidFill>
              </a:rPr>
              <a:t>我的 </a:t>
            </a:r>
            <a:r>
              <a:rPr lang="en-US" altLang="zh-TW" sz="2000" dirty="0" smtClean="0">
                <a:solidFill>
                  <a:schemeClr val="tx1"/>
                </a:solidFill>
              </a:rPr>
              <a:t>partner </a:t>
            </a:r>
            <a:r>
              <a:rPr lang="zh-TW" altLang="en-US" sz="2000" dirty="0" smtClean="0">
                <a:solidFill>
                  <a:schemeClr val="tx1"/>
                </a:solidFill>
              </a:rPr>
              <a:t>會擺爛，所以我要好好做</a:t>
            </a:r>
            <a:endParaRPr lang="en-US" altLang="zh-TW" sz="2000" dirty="0" smtClean="0">
              <a:solidFill>
                <a:schemeClr val="tx1"/>
              </a:solidFill>
            </a:endParaRPr>
          </a:p>
        </p:txBody>
      </p:sp>
      <p:grpSp>
        <p:nvGrpSpPr>
          <p:cNvPr id="82" name="群組 81"/>
          <p:cNvGrpSpPr/>
          <p:nvPr/>
        </p:nvGrpSpPr>
        <p:grpSpPr>
          <a:xfrm>
            <a:off x="3965370" y="1600600"/>
            <a:ext cx="365326" cy="367349"/>
            <a:chOff x="-1866900" y="1906630"/>
            <a:chExt cx="365326" cy="367349"/>
          </a:xfrm>
        </p:grpSpPr>
        <p:cxnSp>
          <p:nvCxnSpPr>
            <p:cNvPr id="83" name="直線接點 8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3970602" y="3010485"/>
            <a:ext cx="365326" cy="367349"/>
            <a:chOff x="-1866900" y="1906630"/>
            <a:chExt cx="365326" cy="367349"/>
          </a:xfrm>
        </p:grpSpPr>
        <p:cxnSp>
          <p:nvCxnSpPr>
            <p:cNvPr id="86" name="直線接點 8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8" name="群組 87"/>
          <p:cNvGrpSpPr/>
          <p:nvPr/>
        </p:nvGrpSpPr>
        <p:grpSpPr>
          <a:xfrm>
            <a:off x="5732127" y="2981602"/>
            <a:ext cx="365326" cy="367349"/>
            <a:chOff x="-1866900" y="1906630"/>
            <a:chExt cx="365326" cy="367349"/>
          </a:xfrm>
        </p:grpSpPr>
        <p:cxnSp>
          <p:nvCxnSpPr>
            <p:cNvPr id="89" name="直線接點 8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1" name="群組 90"/>
          <p:cNvGrpSpPr/>
          <p:nvPr/>
        </p:nvGrpSpPr>
        <p:grpSpPr>
          <a:xfrm>
            <a:off x="5741551" y="3674023"/>
            <a:ext cx="365326" cy="367349"/>
            <a:chOff x="-1866900" y="1906630"/>
            <a:chExt cx="365326" cy="367349"/>
          </a:xfrm>
        </p:grpSpPr>
        <p:cxnSp>
          <p:nvCxnSpPr>
            <p:cNvPr id="92" name="直線接點 9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4" name="群組 93"/>
          <p:cNvGrpSpPr/>
          <p:nvPr/>
        </p:nvGrpSpPr>
        <p:grpSpPr>
          <a:xfrm>
            <a:off x="2316154" y="3023685"/>
            <a:ext cx="365326" cy="367349"/>
            <a:chOff x="-1866900" y="1906630"/>
            <a:chExt cx="365326" cy="367349"/>
          </a:xfrm>
        </p:grpSpPr>
        <p:cxnSp>
          <p:nvCxnSpPr>
            <p:cNvPr id="95" name="直線接點 9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7" name="群組 96"/>
          <p:cNvGrpSpPr/>
          <p:nvPr/>
        </p:nvGrpSpPr>
        <p:grpSpPr>
          <a:xfrm>
            <a:off x="2339885" y="2294637"/>
            <a:ext cx="365326" cy="367349"/>
            <a:chOff x="-1866900" y="1906630"/>
            <a:chExt cx="365326" cy="367349"/>
          </a:xfrm>
        </p:grpSpPr>
        <p:cxnSp>
          <p:nvCxnSpPr>
            <p:cNvPr id="98" name="直線接點 9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文字方塊 99"/>
          <p:cNvSpPr txBox="1"/>
          <p:nvPr/>
        </p:nvSpPr>
        <p:spPr>
          <a:xfrm>
            <a:off x="1027238" y="5892791"/>
            <a:ext cx="7332992"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smtClean="0"/>
              <a:t>When testing, no one dropout actually, so obtaining good results eventually.</a:t>
            </a:r>
          </a:p>
        </p:txBody>
      </p:sp>
    </p:spTree>
    <p:extLst>
      <p:ext uri="{BB962C8B-B14F-4D97-AF65-F5344CB8AC3E}">
        <p14:creationId xmlns:p14="http://schemas.microsoft.com/office/powerpoint/2010/main" val="174939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P spid="66" grpId="0" animBg="1"/>
      <p:bldP spid="10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br>
              <a:rPr lang="en-US" altLang="zh-TW" dirty="0"/>
            </a:br>
            <a:r>
              <a:rPr lang="en-US" altLang="zh-TW" dirty="0"/>
              <a:t>- Intuitive Reason</a:t>
            </a:r>
            <a:endParaRPr lang="zh-TW" altLang="en-US" dirty="0"/>
          </a:p>
        </p:txBody>
      </p:sp>
      <p:sp>
        <p:nvSpPr>
          <p:cNvPr id="3" name="內容版面配置區 2"/>
          <p:cNvSpPr>
            <a:spLocks noGrp="1"/>
          </p:cNvSpPr>
          <p:nvPr>
            <p:ph idx="1"/>
          </p:nvPr>
        </p:nvSpPr>
        <p:spPr/>
        <p:txBody>
          <a:bodyPr/>
          <a:lstStyle/>
          <a:p>
            <a:r>
              <a:rPr lang="en-US" altLang="zh-TW" dirty="0" smtClean="0"/>
              <a:t>Why the weights should multiply (1-p)% (dropout rate) when testing?</a:t>
            </a:r>
            <a:endParaRPr lang="zh-TW" altLang="en-US" dirty="0"/>
          </a:p>
        </p:txBody>
      </p:sp>
      <p:sp>
        <p:nvSpPr>
          <p:cNvPr id="4" name="矩形 3"/>
          <p:cNvSpPr/>
          <p:nvPr/>
        </p:nvSpPr>
        <p:spPr>
          <a:xfrm>
            <a:off x="674552" y="2636369"/>
            <a:ext cx="2689134" cy="461665"/>
          </a:xfrm>
          <a:prstGeom prst="rect">
            <a:avLst/>
          </a:prstGeom>
        </p:spPr>
        <p:txBody>
          <a:bodyPr wrap="none">
            <a:spAutoFit/>
          </a:bodyPr>
          <a:lstStyle/>
          <a:p>
            <a:r>
              <a:rPr lang="en-US" altLang="zh-TW" sz="2400" b="1" i="1" u="sng" dirty="0" smtClean="0"/>
              <a:t>Training of Dropout</a:t>
            </a:r>
            <a:endParaRPr lang="en-US" altLang="zh-TW" sz="2400" dirty="0" smtClean="0"/>
          </a:p>
        </p:txBody>
      </p:sp>
      <p:sp>
        <p:nvSpPr>
          <p:cNvPr id="5" name="矩形 4"/>
          <p:cNvSpPr/>
          <p:nvPr/>
        </p:nvSpPr>
        <p:spPr>
          <a:xfrm>
            <a:off x="4557486" y="2617200"/>
            <a:ext cx="2544799" cy="461665"/>
          </a:xfrm>
          <a:prstGeom prst="rect">
            <a:avLst/>
          </a:prstGeom>
        </p:spPr>
        <p:txBody>
          <a:bodyPr wrap="none">
            <a:spAutoFit/>
          </a:bodyPr>
          <a:lstStyle/>
          <a:p>
            <a:r>
              <a:rPr lang="en-US" altLang="zh-TW" sz="2400" b="1" i="1" u="sng" dirty="0" smtClean="0"/>
              <a:t>Testing of Dropout</a:t>
            </a:r>
            <a:endParaRPr lang="en-US" altLang="zh-TW" sz="2400" dirty="0" smtClean="0"/>
          </a:p>
        </p:txBody>
      </p:sp>
      <p:sp>
        <p:nvSpPr>
          <p:cNvPr id="6" name="橢圓 5"/>
          <p:cNvSpPr/>
          <p:nvPr/>
        </p:nvSpPr>
        <p:spPr>
          <a:xfrm>
            <a:off x="3183636" y="4715913"/>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1328616" y="3658807"/>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1328616" y="4443730"/>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1332203" y="5225867"/>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1328616" y="6056849"/>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p:cNvSpPr/>
          <p:nvPr/>
        </p:nvSpPr>
        <p:spPr>
          <a:xfrm>
            <a:off x="6676216" y="476332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p:cNvSpPr/>
          <p:nvPr/>
        </p:nvSpPr>
        <p:spPr>
          <a:xfrm>
            <a:off x="4821196" y="370621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p:cNvSpPr/>
          <p:nvPr/>
        </p:nvSpPr>
        <p:spPr>
          <a:xfrm>
            <a:off x="4821196" y="449114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p:cNvSpPr/>
          <p:nvPr/>
        </p:nvSpPr>
        <p:spPr>
          <a:xfrm>
            <a:off x="4824783" y="527327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p:cNvSpPr/>
          <p:nvPr/>
        </p:nvSpPr>
        <p:spPr>
          <a:xfrm>
            <a:off x="4821196" y="610426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 name="直線單箭頭接點 11"/>
          <p:cNvCxnSpPr>
            <a:stCxn id="7" idx="6"/>
            <a:endCxn id="6" idx="2"/>
          </p:cNvCxnSpPr>
          <p:nvPr/>
        </p:nvCxnSpPr>
        <p:spPr>
          <a:xfrm>
            <a:off x="1838570" y="3908493"/>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8" idx="6"/>
            <a:endCxn id="6" idx="2"/>
          </p:cNvCxnSpPr>
          <p:nvPr/>
        </p:nvCxnSpPr>
        <p:spPr>
          <a:xfrm>
            <a:off x="1838570" y="4693416"/>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9" idx="6"/>
            <a:endCxn id="6" idx="2"/>
          </p:cNvCxnSpPr>
          <p:nvPr/>
        </p:nvCxnSpPr>
        <p:spPr>
          <a:xfrm flipV="1">
            <a:off x="1842157" y="4965599"/>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6" idx="2"/>
          </p:cNvCxnSpPr>
          <p:nvPr/>
        </p:nvCxnSpPr>
        <p:spPr>
          <a:xfrm flipV="1">
            <a:off x="1842157" y="4965599"/>
            <a:ext cx="1341479" cy="131658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5334737" y="3961195"/>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334737" y="4746118"/>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5338324" y="5018301"/>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5338324" y="5018301"/>
            <a:ext cx="1341479" cy="131129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p:cNvSpPr txBox="1"/>
              <p:nvPr/>
            </p:nvSpPr>
            <p:spPr>
              <a:xfrm>
                <a:off x="2193010" y="388953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2193010" y="3889532"/>
                <a:ext cx="421847" cy="369332"/>
              </a:xfrm>
              <a:prstGeom prst="rect">
                <a:avLst/>
              </a:prstGeom>
              <a:blipFill rotWithShape="0">
                <a:blip r:embed="rId3"/>
                <a:stretch>
                  <a:fillRect l="-10145" r="-579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2212493" y="4402799"/>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212493" y="4402799"/>
                <a:ext cx="428964" cy="369332"/>
              </a:xfrm>
              <a:prstGeom prst="rect">
                <a:avLst/>
              </a:prstGeom>
              <a:blipFill rotWithShape="0">
                <a:blip r:embed="rId4"/>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2212493" y="484244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2212493" y="4842442"/>
                <a:ext cx="428964" cy="369332"/>
              </a:xfrm>
              <a:prstGeom prst="rect">
                <a:avLst/>
              </a:prstGeom>
              <a:blipFill rotWithShape="0">
                <a:blip r:embed="rId5"/>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2217174" y="5296178"/>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2217174" y="5296178"/>
                <a:ext cx="419602" cy="369332"/>
              </a:xfrm>
              <a:prstGeom prst="rect">
                <a:avLst/>
              </a:prstGeom>
              <a:blipFill rotWithShape="0">
                <a:blip r:embed="rId6"/>
                <a:stretch>
                  <a:fillRect l="-10145"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2989097" y="4471471"/>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2989097" y="4471471"/>
                <a:ext cx="223266" cy="369332"/>
              </a:xfrm>
              <a:prstGeom prst="rect">
                <a:avLst/>
              </a:prstGeom>
              <a:blipFill rotWithShape="0">
                <a:blip r:embed="rId7"/>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5678049" y="393053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5678049" y="3930535"/>
                <a:ext cx="421847" cy="369332"/>
              </a:xfrm>
              <a:prstGeom prst="rect">
                <a:avLst/>
              </a:prstGeom>
              <a:blipFill rotWithShape="0">
                <a:blip r:embed="rId8"/>
                <a:stretch>
                  <a:fillRect l="-8571" r="-4286"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5697532" y="444380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5697532" y="4443802"/>
                <a:ext cx="428964" cy="369332"/>
              </a:xfrm>
              <a:prstGeom prst="rect">
                <a:avLst/>
              </a:prstGeom>
              <a:blipFill rotWithShape="0">
                <a:blip r:embed="rId9"/>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5697532" y="488344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5697532" y="4883445"/>
                <a:ext cx="428964" cy="369332"/>
              </a:xfrm>
              <a:prstGeom prst="rect">
                <a:avLst/>
              </a:prstGeom>
              <a:blipFill rotWithShape="0">
                <a:blip r:embed="rId10"/>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5702213" y="5337181"/>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5702213" y="5337181"/>
                <a:ext cx="419602" cy="369332"/>
              </a:xfrm>
              <a:prstGeom prst="rect">
                <a:avLst/>
              </a:prstGeom>
              <a:blipFill rotWithShape="0">
                <a:blip r:embed="rId11"/>
                <a:stretch>
                  <a:fillRect l="-8696"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6487532" y="4443802"/>
                <a:ext cx="3259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6487532" y="4443802"/>
                <a:ext cx="325923" cy="369332"/>
              </a:xfrm>
              <a:prstGeom prst="rect">
                <a:avLst/>
              </a:prstGeom>
              <a:blipFill rotWithShape="0">
                <a:blip r:embed="rId12"/>
                <a:stretch>
                  <a:fillRect l="-11111" r="-3704"/>
                </a:stretch>
              </a:blipFill>
            </p:spPr>
            <p:txBody>
              <a:bodyPr/>
              <a:lstStyle/>
              <a:p>
                <a:r>
                  <a:rPr lang="zh-TW" altLang="en-US">
                    <a:noFill/>
                  </a:rPr>
                  <a:t> </a:t>
                </a:r>
              </a:p>
            </p:txBody>
          </p:sp>
        </mc:Fallback>
      </mc:AlternateContent>
      <p:grpSp>
        <p:nvGrpSpPr>
          <p:cNvPr id="63" name="群組 62"/>
          <p:cNvGrpSpPr/>
          <p:nvPr/>
        </p:nvGrpSpPr>
        <p:grpSpPr>
          <a:xfrm>
            <a:off x="1372335" y="4480280"/>
            <a:ext cx="365326" cy="359725"/>
            <a:chOff x="-1866900" y="1906630"/>
            <a:chExt cx="365326" cy="367349"/>
          </a:xfrm>
        </p:grpSpPr>
        <p:cxnSp>
          <p:nvCxnSpPr>
            <p:cNvPr id="64" name="直線接點 63"/>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6" name="群組 65"/>
          <p:cNvGrpSpPr/>
          <p:nvPr/>
        </p:nvGrpSpPr>
        <p:grpSpPr>
          <a:xfrm>
            <a:off x="1400930" y="6169344"/>
            <a:ext cx="365326" cy="359725"/>
            <a:chOff x="-1866900" y="1906630"/>
            <a:chExt cx="365326" cy="367349"/>
          </a:xfrm>
        </p:grpSpPr>
        <p:cxnSp>
          <p:nvCxnSpPr>
            <p:cNvPr id="67" name="直線接點 66"/>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1880908" y="4575851"/>
            <a:ext cx="265418" cy="261349"/>
            <a:chOff x="-1866900" y="1906630"/>
            <a:chExt cx="365326" cy="367349"/>
          </a:xfrm>
        </p:grpSpPr>
        <p:cxnSp>
          <p:nvCxnSpPr>
            <p:cNvPr id="70" name="直線接點 69"/>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1953079" y="5909368"/>
            <a:ext cx="265418" cy="261349"/>
            <a:chOff x="-1866900" y="1906630"/>
            <a:chExt cx="365326" cy="367349"/>
          </a:xfrm>
        </p:grpSpPr>
        <p:cxnSp>
          <p:nvCxnSpPr>
            <p:cNvPr id="73" name="直線接點 7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5" name="文字方塊 74"/>
          <p:cNvSpPr txBox="1"/>
          <p:nvPr/>
        </p:nvSpPr>
        <p:spPr>
          <a:xfrm>
            <a:off x="689067" y="3083049"/>
            <a:ext cx="3826942" cy="461665"/>
          </a:xfrm>
          <a:prstGeom prst="rect">
            <a:avLst/>
          </a:prstGeom>
          <a:noFill/>
        </p:spPr>
        <p:txBody>
          <a:bodyPr wrap="square" rtlCol="0">
            <a:spAutoFit/>
          </a:bodyPr>
          <a:lstStyle/>
          <a:p>
            <a:r>
              <a:rPr lang="en-US" altLang="zh-TW" sz="2400" dirty="0" smtClean="0"/>
              <a:t>Assume dropout rate is 50%</a:t>
            </a:r>
            <a:endParaRPr lang="zh-TW" altLang="en-US" sz="2400" dirty="0"/>
          </a:p>
        </p:txBody>
      </p:sp>
      <mc:AlternateContent xmlns:mc="http://schemas.openxmlformats.org/markup-compatibility/2006" xmlns:a14="http://schemas.microsoft.com/office/drawing/2010/main">
        <mc:Choice Requires="a14">
          <p:sp>
            <p:nvSpPr>
              <p:cNvPr id="79" name="文字方塊 78"/>
              <p:cNvSpPr txBox="1"/>
              <p:nvPr/>
            </p:nvSpPr>
            <p:spPr>
              <a:xfrm>
                <a:off x="4922768" y="395246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4922768" y="3952462"/>
                <a:ext cx="759310" cy="369332"/>
              </a:xfrm>
              <a:prstGeom prst="rect">
                <a:avLst/>
              </a:prstGeom>
              <a:blipFill rotWithShape="0">
                <a:blip r:embed="rId13"/>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文字方塊 83"/>
              <p:cNvSpPr txBox="1"/>
              <p:nvPr/>
            </p:nvSpPr>
            <p:spPr>
              <a:xfrm>
                <a:off x="4932876" y="4454728"/>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4" name="文字方塊 83"/>
              <p:cNvSpPr txBox="1">
                <a:spLocks noRot="1" noChangeAspect="1" noMove="1" noResize="1" noEditPoints="1" noAdjustHandles="1" noChangeArrowheads="1" noChangeShapeType="1" noTextEdit="1"/>
              </p:cNvSpPr>
              <p:nvPr/>
            </p:nvSpPr>
            <p:spPr>
              <a:xfrm>
                <a:off x="4932876" y="4454728"/>
                <a:ext cx="759310" cy="369332"/>
              </a:xfrm>
              <a:prstGeom prst="rect">
                <a:avLst/>
              </a:prstGeom>
              <a:blipFill rotWithShape="0">
                <a:blip r:embed="rId14"/>
                <a:stretch>
                  <a:fillRect l="-7874" r="-6299" b="-6452"/>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4922768" y="489777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4922768" y="4897772"/>
                <a:ext cx="759310" cy="369332"/>
              </a:xfrm>
              <a:prstGeom prst="rect">
                <a:avLst/>
              </a:prstGeom>
              <a:blipFill rotWithShape="0">
                <a:blip r:embed="rId15"/>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p:cNvSpPr txBox="1"/>
              <p:nvPr/>
            </p:nvSpPr>
            <p:spPr>
              <a:xfrm>
                <a:off x="4946139" y="5351695"/>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6" name="文字方塊 85"/>
              <p:cNvSpPr txBox="1">
                <a:spLocks noRot="1" noChangeAspect="1" noMove="1" noResize="1" noEditPoints="1" noAdjustHandles="1" noChangeArrowheads="1" noChangeShapeType="1" noTextEdit="1"/>
              </p:cNvSpPr>
              <p:nvPr/>
            </p:nvSpPr>
            <p:spPr>
              <a:xfrm>
                <a:off x="4946139" y="5351695"/>
                <a:ext cx="759310" cy="369332"/>
              </a:xfrm>
              <a:prstGeom prst="rect">
                <a:avLst/>
              </a:prstGeom>
              <a:blipFill rotWithShape="0">
                <a:blip r:embed="rId16"/>
                <a:stretch>
                  <a:fillRect l="-7874" r="-6299" b="-6452"/>
                </a:stretch>
              </a:blipFill>
              <a:ln>
                <a:solidFill>
                  <a:srgbClr val="FF0000"/>
                </a:solidFill>
              </a:ln>
            </p:spPr>
            <p:txBody>
              <a:bodyPr/>
              <a:lstStyle/>
              <a:p>
                <a:r>
                  <a:rPr lang="zh-TW" altLang="en-US">
                    <a:noFill/>
                  </a:rPr>
                  <a:t> </a:t>
                </a:r>
              </a:p>
            </p:txBody>
          </p:sp>
        </mc:Fallback>
      </mc:AlternateContent>
      <p:sp>
        <p:nvSpPr>
          <p:cNvPr id="89" name="矩形 88"/>
          <p:cNvSpPr/>
          <p:nvPr/>
        </p:nvSpPr>
        <p:spPr>
          <a:xfrm>
            <a:off x="4620486" y="3039464"/>
            <a:ext cx="1628844" cy="461665"/>
          </a:xfrm>
          <a:prstGeom prst="rect">
            <a:avLst/>
          </a:prstGeom>
        </p:spPr>
        <p:txBody>
          <a:bodyPr wrap="none">
            <a:spAutoFit/>
          </a:bodyPr>
          <a:lstStyle/>
          <a:p>
            <a:r>
              <a:rPr lang="en-US" altLang="zh-TW" sz="2400" dirty="0" smtClean="0"/>
              <a:t>No dropout</a:t>
            </a:r>
            <a:endParaRPr lang="zh-TW" altLang="en-US" sz="2400" dirty="0"/>
          </a:p>
        </p:txBody>
      </p:sp>
      <p:grpSp>
        <p:nvGrpSpPr>
          <p:cNvPr id="92" name="群組 91"/>
          <p:cNvGrpSpPr/>
          <p:nvPr/>
        </p:nvGrpSpPr>
        <p:grpSpPr>
          <a:xfrm>
            <a:off x="6201845" y="3449355"/>
            <a:ext cx="2900409" cy="870244"/>
            <a:chOff x="6201845" y="3487455"/>
            <a:chExt cx="2900409" cy="870244"/>
          </a:xfrm>
        </p:grpSpPr>
        <p:sp>
          <p:nvSpPr>
            <p:cNvPr id="87" name="矩形 86"/>
            <p:cNvSpPr/>
            <p:nvPr/>
          </p:nvSpPr>
          <p:spPr>
            <a:xfrm>
              <a:off x="6201845" y="3487455"/>
              <a:ext cx="2900409" cy="461665"/>
            </a:xfrm>
            <a:prstGeom prst="rect">
              <a:avLst/>
            </a:prstGeom>
          </p:spPr>
          <p:txBody>
            <a:bodyPr wrap="none">
              <a:spAutoFit/>
            </a:bodyPr>
            <a:lstStyle/>
            <a:p>
              <a:r>
                <a:rPr lang="en-US" altLang="zh-TW" sz="2400" dirty="0" smtClean="0"/>
                <a:t>Weights from training</a:t>
              </a:r>
              <a:endParaRPr lang="zh-TW" altLang="en-US" sz="2400" dirty="0"/>
            </a:p>
          </p:txBody>
        </p:sp>
        <mc:AlternateContent xmlns:mc="http://schemas.openxmlformats.org/markup-compatibility/2006" xmlns:a14="http://schemas.microsoft.com/office/drawing/2010/main">
          <mc:Choice Requires="a14">
            <p:sp>
              <p:nvSpPr>
                <p:cNvPr id="88" name="文字方塊 87"/>
                <p:cNvSpPr txBox="1"/>
                <p:nvPr/>
              </p:nvSpPr>
              <p:spPr>
                <a:xfrm>
                  <a:off x="6991194" y="389603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2</m:t>
                        </m:r>
                        <m:r>
                          <a:rPr lang="en-US" altLang="zh-TW" sz="2400" b="0" i="1" smtClean="0">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6991194" y="3896034"/>
                  <a:ext cx="1625065" cy="461665"/>
                </a:xfrm>
                <a:prstGeom prst="rect">
                  <a:avLst/>
                </a:prstGeom>
                <a:blipFill rotWithShape="0">
                  <a:blip r:embed="rId17"/>
                  <a:stretch>
                    <a:fillRect/>
                  </a:stretch>
                </a:blipFill>
              </p:spPr>
              <p:txBody>
                <a:bodyPr/>
                <a:lstStyle/>
                <a:p>
                  <a:r>
                    <a:rPr lang="zh-TW" altLang="en-US">
                      <a:noFill/>
                    </a:rPr>
                    <a:t> </a:t>
                  </a:r>
                </a:p>
              </p:txBody>
            </p:sp>
          </mc:Fallback>
        </mc:AlternateContent>
        <p:sp>
          <p:nvSpPr>
            <p:cNvPr id="90" name="向右箭號 89"/>
            <p:cNvSpPr/>
            <p:nvPr/>
          </p:nvSpPr>
          <p:spPr>
            <a:xfrm>
              <a:off x="6575506" y="3949120"/>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93" name="群組 92"/>
          <p:cNvGrpSpPr/>
          <p:nvPr/>
        </p:nvGrpSpPr>
        <p:grpSpPr>
          <a:xfrm>
            <a:off x="5942302" y="5706513"/>
            <a:ext cx="3176126" cy="913826"/>
            <a:chOff x="5942302" y="5744613"/>
            <a:chExt cx="3176126" cy="913826"/>
          </a:xfrm>
        </p:grpSpPr>
        <mc:AlternateContent xmlns:mc="http://schemas.openxmlformats.org/markup-compatibility/2006" xmlns:a14="http://schemas.microsoft.com/office/drawing/2010/main">
          <mc:Choice Requires="a14">
            <p:sp>
              <p:nvSpPr>
                <p:cNvPr id="77" name="文字方塊 76"/>
                <p:cNvSpPr txBox="1"/>
                <p:nvPr/>
              </p:nvSpPr>
              <p:spPr>
                <a:xfrm>
                  <a:off x="6962599" y="619677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962599" y="6196774"/>
                  <a:ext cx="1625065" cy="461665"/>
                </a:xfrm>
                <a:prstGeom prst="rect">
                  <a:avLst/>
                </a:prstGeom>
                <a:blipFill rotWithShape="0">
                  <a:blip r:embed="rId18"/>
                  <a:stretch>
                    <a:fillRect/>
                  </a:stretch>
                </a:blipFill>
              </p:spPr>
              <p:txBody>
                <a:bodyPr/>
                <a:lstStyle/>
                <a:p>
                  <a:r>
                    <a:rPr lang="zh-TW" altLang="en-US">
                      <a:noFill/>
                    </a:rPr>
                    <a:t> </a:t>
                  </a:r>
                </a:p>
              </p:txBody>
            </p:sp>
          </mc:Fallback>
        </mc:AlternateContent>
        <p:sp>
          <p:nvSpPr>
            <p:cNvPr id="78" name="矩形 77"/>
            <p:cNvSpPr/>
            <p:nvPr/>
          </p:nvSpPr>
          <p:spPr>
            <a:xfrm>
              <a:off x="5942302" y="5744613"/>
              <a:ext cx="3176126" cy="461665"/>
            </a:xfrm>
            <a:prstGeom prst="rect">
              <a:avLst/>
            </a:prstGeom>
          </p:spPr>
          <p:txBody>
            <a:bodyPr wrap="none">
              <a:spAutoFit/>
            </a:bodyPr>
            <a:lstStyle/>
            <a:p>
              <a:r>
                <a:rPr lang="en-US" altLang="zh-TW" sz="2400" dirty="0" smtClean="0"/>
                <a:t>Weights multiply (1-p)%</a:t>
              </a:r>
              <a:endParaRPr lang="zh-TW" altLang="en-US" sz="2400" dirty="0"/>
            </a:p>
          </p:txBody>
        </p:sp>
        <p:sp>
          <p:nvSpPr>
            <p:cNvPr id="91" name="向右箭號 90"/>
            <p:cNvSpPr/>
            <p:nvPr/>
          </p:nvSpPr>
          <p:spPr>
            <a:xfrm>
              <a:off x="6648268" y="6231691"/>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95" name="直線接點 94"/>
          <p:cNvCxnSpPr/>
          <p:nvPr/>
        </p:nvCxnSpPr>
        <p:spPr>
          <a:xfrm>
            <a:off x="4423021" y="2636369"/>
            <a:ext cx="0" cy="422163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73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21" grpId="0" animBg="1"/>
      <p:bldP spid="22" grpId="0" animBg="1"/>
      <p:bldP spid="23" grpId="0" animBg="1"/>
      <p:bldP spid="24" grpId="0" animBg="1"/>
      <p:bldP spid="25" grpId="0" animBg="1"/>
      <p:bldP spid="40" grpId="0"/>
      <p:bldP spid="41" grpId="0"/>
      <p:bldP spid="42" grpId="0"/>
      <p:bldP spid="43" grpId="0"/>
      <p:bldP spid="44" grpId="0"/>
      <p:bldP spid="54" grpId="0"/>
      <p:bldP spid="55" grpId="0"/>
      <p:bldP spid="56" grpId="0"/>
      <p:bldP spid="57" grpId="0"/>
      <p:bldP spid="58" grpId="0"/>
      <p:bldP spid="75" grpId="0"/>
      <p:bldP spid="79" grpId="0" animBg="1"/>
      <p:bldP spid="84" grpId="0" animBg="1"/>
      <p:bldP spid="85" grpId="0" animBg="1"/>
      <p:bldP spid="86" grpId="0" animBg="1"/>
      <p:bldP spid="8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br>
              <a:rPr lang="en-US" altLang="zh-TW" dirty="0"/>
            </a:br>
            <a:r>
              <a:rPr lang="en-US" altLang="zh-TW" dirty="0"/>
              <a:t>- </a:t>
            </a:r>
            <a:r>
              <a:rPr lang="en-US" altLang="zh-TW" dirty="0" smtClean="0"/>
              <a:t>Ensemble</a:t>
            </a:r>
            <a:endParaRPr lang="zh-TW" altLang="en-US" dirty="0"/>
          </a:p>
        </p:txBody>
      </p:sp>
      <p:sp>
        <p:nvSpPr>
          <p:cNvPr id="6" name="文字方塊 5"/>
          <p:cNvSpPr txBox="1"/>
          <p:nvPr/>
        </p:nvSpPr>
        <p:spPr>
          <a:xfrm>
            <a:off x="643719" y="1835554"/>
            <a:ext cx="2220686" cy="523220"/>
          </a:xfrm>
          <a:prstGeom prst="rect">
            <a:avLst/>
          </a:prstGeom>
          <a:noFill/>
        </p:spPr>
        <p:txBody>
          <a:bodyPr wrap="square" rtlCol="0">
            <a:spAutoFit/>
          </a:bodyPr>
          <a:lstStyle/>
          <a:p>
            <a:r>
              <a:rPr lang="en-US" altLang="zh-TW" sz="2800" b="1" i="1" u="sng" dirty="0" smtClean="0"/>
              <a:t>Ensemble</a:t>
            </a:r>
            <a:endParaRPr lang="zh-TW" altLang="en-US" sz="2800" b="1" i="1" u="sng" dirty="0"/>
          </a:p>
        </p:txBody>
      </p:sp>
      <p:sp>
        <p:nvSpPr>
          <p:cNvPr id="4" name="矩形 3"/>
          <p:cNvSpPr/>
          <p:nvPr/>
        </p:nvSpPr>
        <p:spPr>
          <a:xfrm>
            <a:off x="1274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Network</a:t>
            </a:r>
          </a:p>
          <a:p>
            <a:pPr algn="ctr"/>
            <a:r>
              <a:rPr lang="en-US" altLang="zh-TW" sz="2400" dirty="0"/>
              <a:t>1</a:t>
            </a:r>
            <a:endParaRPr lang="zh-TW" altLang="en-US" sz="2400" dirty="0"/>
          </a:p>
        </p:txBody>
      </p:sp>
      <p:sp>
        <p:nvSpPr>
          <p:cNvPr id="253" name="矩形 252"/>
          <p:cNvSpPr/>
          <p:nvPr/>
        </p:nvSpPr>
        <p:spPr>
          <a:xfrm>
            <a:off x="3061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Network</a:t>
            </a:r>
          </a:p>
          <a:p>
            <a:pPr algn="ctr"/>
            <a:r>
              <a:rPr lang="en-US" altLang="zh-TW" sz="2400" dirty="0" smtClean="0"/>
              <a:t>2</a:t>
            </a:r>
            <a:endParaRPr lang="zh-TW" altLang="en-US" sz="2400" dirty="0"/>
          </a:p>
        </p:txBody>
      </p:sp>
      <p:sp>
        <p:nvSpPr>
          <p:cNvPr id="254" name="矩形 253"/>
          <p:cNvSpPr/>
          <p:nvPr/>
        </p:nvSpPr>
        <p:spPr>
          <a:xfrm>
            <a:off x="4899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Network</a:t>
            </a:r>
          </a:p>
          <a:p>
            <a:pPr algn="ctr"/>
            <a:r>
              <a:rPr lang="en-US" altLang="zh-TW" sz="2400" dirty="0" smtClean="0"/>
              <a:t>3</a:t>
            </a:r>
            <a:endParaRPr lang="zh-TW" altLang="en-US" sz="2400" dirty="0"/>
          </a:p>
        </p:txBody>
      </p:sp>
      <p:sp>
        <p:nvSpPr>
          <p:cNvPr id="255" name="矩形 254"/>
          <p:cNvSpPr/>
          <p:nvPr/>
        </p:nvSpPr>
        <p:spPr>
          <a:xfrm>
            <a:off x="6737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Network</a:t>
            </a:r>
          </a:p>
          <a:p>
            <a:pPr algn="ctr"/>
            <a:r>
              <a:rPr lang="en-US" altLang="zh-TW" sz="2400" dirty="0" smtClean="0"/>
              <a:t>4</a:t>
            </a:r>
            <a:endParaRPr lang="zh-TW" altLang="en-US" sz="2400" dirty="0"/>
          </a:p>
        </p:txBody>
      </p:sp>
      <p:sp>
        <p:nvSpPr>
          <p:cNvPr id="5" name="文字方塊 4"/>
          <p:cNvSpPr txBox="1"/>
          <p:nvPr/>
        </p:nvSpPr>
        <p:spPr>
          <a:xfrm>
            <a:off x="1410532" y="5105203"/>
            <a:ext cx="6984445" cy="461665"/>
          </a:xfrm>
          <a:prstGeom prst="rect">
            <a:avLst/>
          </a:prstGeom>
          <a:noFill/>
        </p:spPr>
        <p:txBody>
          <a:bodyPr wrap="square" rtlCol="0">
            <a:spAutoFit/>
          </a:bodyPr>
          <a:lstStyle/>
          <a:p>
            <a:r>
              <a:rPr lang="en-US" altLang="zh-TW" sz="2400" dirty="0" smtClean="0"/>
              <a:t>Train a bunch of networks with different structures</a:t>
            </a:r>
            <a:endParaRPr lang="zh-TW" altLang="en-US" sz="2400" dirty="0"/>
          </a:p>
        </p:txBody>
      </p:sp>
      <p:sp>
        <p:nvSpPr>
          <p:cNvPr id="10" name="橢圓 9"/>
          <p:cNvSpPr/>
          <p:nvPr/>
        </p:nvSpPr>
        <p:spPr>
          <a:xfrm>
            <a:off x="3920999" y="1306055"/>
            <a:ext cx="1654731"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smtClean="0"/>
              <a:t>Training Set</a:t>
            </a:r>
            <a:endParaRPr lang="zh-TW" altLang="en-US" sz="2400" dirty="0"/>
          </a:p>
        </p:txBody>
      </p:sp>
      <p:sp>
        <p:nvSpPr>
          <p:cNvPr id="256" name="橢圓 255"/>
          <p:cNvSpPr/>
          <p:nvPr/>
        </p:nvSpPr>
        <p:spPr>
          <a:xfrm>
            <a:off x="1320788" y="2632509"/>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Set</a:t>
            </a:r>
            <a:r>
              <a:rPr lang="zh-TW" altLang="en-US" sz="2400" dirty="0" smtClean="0"/>
              <a:t> </a:t>
            </a:r>
            <a:r>
              <a:rPr lang="en-US" altLang="zh-TW" sz="2400" dirty="0" smtClean="0"/>
              <a:t>1</a:t>
            </a:r>
          </a:p>
        </p:txBody>
      </p:sp>
      <p:sp>
        <p:nvSpPr>
          <p:cNvPr id="257" name="橢圓 256"/>
          <p:cNvSpPr/>
          <p:nvPr/>
        </p:nvSpPr>
        <p:spPr>
          <a:xfrm>
            <a:off x="3102837" y="2632509"/>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Set 2</a:t>
            </a:r>
            <a:endParaRPr lang="zh-TW" altLang="en-US" sz="2400" dirty="0"/>
          </a:p>
        </p:txBody>
      </p:sp>
      <p:sp>
        <p:nvSpPr>
          <p:cNvPr id="258" name="橢圓 257"/>
          <p:cNvSpPr/>
          <p:nvPr/>
        </p:nvSpPr>
        <p:spPr>
          <a:xfrm>
            <a:off x="4945730" y="2642651"/>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Set 3</a:t>
            </a:r>
            <a:endParaRPr lang="zh-TW" altLang="en-US" sz="2400" dirty="0"/>
          </a:p>
        </p:txBody>
      </p:sp>
      <p:sp>
        <p:nvSpPr>
          <p:cNvPr id="259" name="橢圓 258"/>
          <p:cNvSpPr/>
          <p:nvPr/>
        </p:nvSpPr>
        <p:spPr>
          <a:xfrm>
            <a:off x="6784054" y="2642651"/>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Set 4</a:t>
            </a:r>
            <a:endParaRPr lang="zh-TW" altLang="en-US" sz="2400" dirty="0"/>
          </a:p>
        </p:txBody>
      </p:sp>
      <p:cxnSp>
        <p:nvCxnSpPr>
          <p:cNvPr id="260" name="直線單箭頭接點 259"/>
          <p:cNvCxnSpPr/>
          <p:nvPr/>
        </p:nvCxnSpPr>
        <p:spPr>
          <a:xfrm flipH="1">
            <a:off x="2305051" y="1964424"/>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單箭頭接點 260"/>
          <p:cNvCxnSpPr/>
          <p:nvPr/>
        </p:nvCxnSpPr>
        <p:spPr>
          <a:xfrm flipH="1">
            <a:off x="3802783" y="2283568"/>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單箭頭接點 261"/>
          <p:cNvCxnSpPr/>
          <p:nvPr/>
        </p:nvCxnSpPr>
        <p:spPr>
          <a:xfrm>
            <a:off x="5253355" y="2257029"/>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p:cNvCxnSpPr/>
          <p:nvPr/>
        </p:nvCxnSpPr>
        <p:spPr>
          <a:xfrm>
            <a:off x="5497783" y="1964424"/>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p:cNvCxnSpPr/>
          <p:nvPr/>
        </p:nvCxnSpPr>
        <p:spPr>
          <a:xfrm flipH="1">
            <a:off x="7414054"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p:cNvCxnSpPr/>
          <p:nvPr/>
        </p:nvCxnSpPr>
        <p:spPr>
          <a:xfrm flipH="1">
            <a:off x="3732838" y="3272294"/>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p:cNvCxnSpPr/>
          <p:nvPr/>
        </p:nvCxnSpPr>
        <p:spPr>
          <a:xfrm flipH="1">
            <a:off x="5588176"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p:nvPr/>
        </p:nvCxnSpPr>
        <p:spPr>
          <a:xfrm flipH="1">
            <a:off x="1950788" y="324285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5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53" grpId="0" animBg="1"/>
      <p:bldP spid="254" grpId="0" animBg="1"/>
      <p:bldP spid="255" grpId="0" animBg="1"/>
      <p:bldP spid="5" grpId="0"/>
      <p:bldP spid="10" grpId="0" animBg="1"/>
      <p:bldP spid="256" grpId="0" animBg="1"/>
      <p:bldP spid="257" grpId="0" animBg="1"/>
      <p:bldP spid="258" grpId="0" animBg="1"/>
      <p:bldP spid="25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br>
              <a:rPr lang="en-US" altLang="zh-TW" dirty="0"/>
            </a:br>
            <a:r>
              <a:rPr lang="en-US" altLang="zh-TW" dirty="0"/>
              <a:t>- Ensemble</a:t>
            </a:r>
            <a:endParaRPr lang="zh-TW" altLang="en-US" dirty="0"/>
          </a:p>
        </p:txBody>
      </p:sp>
      <p:sp>
        <p:nvSpPr>
          <p:cNvPr id="6" name="文字方塊 5"/>
          <p:cNvSpPr txBox="1"/>
          <p:nvPr/>
        </p:nvSpPr>
        <p:spPr>
          <a:xfrm>
            <a:off x="643719" y="1835554"/>
            <a:ext cx="2220686" cy="523220"/>
          </a:xfrm>
          <a:prstGeom prst="rect">
            <a:avLst/>
          </a:prstGeom>
          <a:noFill/>
        </p:spPr>
        <p:txBody>
          <a:bodyPr wrap="square" rtlCol="0">
            <a:spAutoFit/>
          </a:bodyPr>
          <a:lstStyle/>
          <a:p>
            <a:r>
              <a:rPr lang="en-US" altLang="zh-TW" sz="2800" b="1" i="1" u="sng" dirty="0" smtClean="0"/>
              <a:t>Ensemble</a:t>
            </a:r>
            <a:endParaRPr lang="zh-TW" altLang="en-US" sz="2800" b="1" i="1" u="sng" dirty="0"/>
          </a:p>
        </p:txBody>
      </p:sp>
      <p:sp>
        <p:nvSpPr>
          <p:cNvPr id="3" name="文字方塊 2"/>
          <p:cNvSpPr txBox="1"/>
          <p:nvPr/>
        </p:nvSpPr>
        <p:spPr>
          <a:xfrm>
            <a:off x="1610949" y="5211606"/>
            <a:ext cx="755877" cy="523220"/>
          </a:xfrm>
          <a:prstGeom prst="rect">
            <a:avLst/>
          </a:prstGeom>
          <a:noFill/>
        </p:spPr>
        <p:txBody>
          <a:bodyPr wrap="square" rtlCol="0">
            <a:spAutoFit/>
          </a:bodyPr>
          <a:lstStyle/>
          <a:p>
            <a:pPr algn="ctr"/>
            <a:r>
              <a:rPr lang="en-US" altLang="zh-TW" sz="2800" dirty="0" smtClean="0"/>
              <a:t>y</a:t>
            </a:r>
            <a:r>
              <a:rPr lang="en-US" altLang="zh-TW" sz="2800" baseline="-25000" dirty="0" smtClean="0"/>
              <a:t>1</a:t>
            </a:r>
            <a:endParaRPr lang="zh-TW" altLang="en-US" sz="2800" baseline="-25000" dirty="0"/>
          </a:p>
        </p:txBody>
      </p:sp>
      <p:sp>
        <p:nvSpPr>
          <p:cNvPr id="27" name="矩形 26"/>
          <p:cNvSpPr/>
          <p:nvPr/>
        </p:nvSpPr>
        <p:spPr>
          <a:xfrm>
            <a:off x="1274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Network</a:t>
            </a:r>
          </a:p>
          <a:p>
            <a:pPr algn="ctr"/>
            <a:r>
              <a:rPr lang="en-US" altLang="zh-TW" sz="2400" dirty="0"/>
              <a:t>1</a:t>
            </a:r>
            <a:endParaRPr lang="zh-TW" altLang="en-US" sz="2400" dirty="0"/>
          </a:p>
        </p:txBody>
      </p:sp>
      <p:sp>
        <p:nvSpPr>
          <p:cNvPr id="28" name="矩形 27"/>
          <p:cNvSpPr/>
          <p:nvPr/>
        </p:nvSpPr>
        <p:spPr>
          <a:xfrm>
            <a:off x="3061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Network</a:t>
            </a:r>
          </a:p>
          <a:p>
            <a:pPr algn="ctr"/>
            <a:r>
              <a:rPr lang="en-US" altLang="zh-TW" sz="2400" dirty="0" smtClean="0"/>
              <a:t>2</a:t>
            </a:r>
            <a:endParaRPr lang="zh-TW" altLang="en-US" sz="2400" dirty="0"/>
          </a:p>
        </p:txBody>
      </p:sp>
      <p:sp>
        <p:nvSpPr>
          <p:cNvPr id="29" name="矩形 28"/>
          <p:cNvSpPr/>
          <p:nvPr/>
        </p:nvSpPr>
        <p:spPr>
          <a:xfrm>
            <a:off x="4899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Network</a:t>
            </a:r>
          </a:p>
          <a:p>
            <a:pPr algn="ctr"/>
            <a:r>
              <a:rPr lang="en-US" altLang="zh-TW" sz="2400" dirty="0" smtClean="0"/>
              <a:t>3</a:t>
            </a:r>
            <a:endParaRPr lang="zh-TW" altLang="en-US" sz="2400" dirty="0"/>
          </a:p>
        </p:txBody>
      </p:sp>
      <p:sp>
        <p:nvSpPr>
          <p:cNvPr id="30" name="矩形 29"/>
          <p:cNvSpPr/>
          <p:nvPr/>
        </p:nvSpPr>
        <p:spPr>
          <a:xfrm>
            <a:off x="6737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Network</a:t>
            </a:r>
          </a:p>
          <a:p>
            <a:pPr algn="ctr"/>
            <a:r>
              <a:rPr lang="en-US" altLang="zh-TW" sz="2400" dirty="0" smtClean="0"/>
              <a:t>4</a:t>
            </a:r>
            <a:endParaRPr lang="zh-TW" altLang="en-US" sz="2400" dirty="0"/>
          </a:p>
        </p:txBody>
      </p:sp>
      <p:sp>
        <p:nvSpPr>
          <p:cNvPr id="31" name="文字方塊 30"/>
          <p:cNvSpPr txBox="1"/>
          <p:nvPr/>
        </p:nvSpPr>
        <p:spPr>
          <a:xfrm>
            <a:off x="3553027" y="2395768"/>
            <a:ext cx="2461055" cy="523220"/>
          </a:xfrm>
          <a:prstGeom prst="rect">
            <a:avLst/>
          </a:prstGeom>
          <a:noFill/>
        </p:spPr>
        <p:txBody>
          <a:bodyPr wrap="square" rtlCol="0">
            <a:spAutoFit/>
          </a:bodyPr>
          <a:lstStyle/>
          <a:p>
            <a:r>
              <a:rPr lang="en-US" altLang="zh-TW" sz="2800" dirty="0" smtClean="0"/>
              <a:t>Testing data x</a:t>
            </a:r>
            <a:endParaRPr lang="zh-TW" altLang="en-US" sz="2800" dirty="0"/>
          </a:p>
        </p:txBody>
      </p:sp>
      <p:sp>
        <p:nvSpPr>
          <p:cNvPr id="32" name="文字方塊 31"/>
          <p:cNvSpPr txBox="1"/>
          <p:nvPr/>
        </p:nvSpPr>
        <p:spPr>
          <a:xfrm>
            <a:off x="3397567" y="5211606"/>
            <a:ext cx="755877" cy="523220"/>
          </a:xfrm>
          <a:prstGeom prst="rect">
            <a:avLst/>
          </a:prstGeom>
          <a:noFill/>
        </p:spPr>
        <p:txBody>
          <a:bodyPr wrap="square" rtlCol="0">
            <a:spAutoFit/>
          </a:bodyPr>
          <a:lstStyle/>
          <a:p>
            <a:pPr algn="ctr"/>
            <a:r>
              <a:rPr lang="en-US" altLang="zh-TW" sz="2800" dirty="0" smtClean="0"/>
              <a:t>y</a:t>
            </a:r>
            <a:r>
              <a:rPr lang="en-US" altLang="zh-TW" sz="2800" baseline="-25000" dirty="0"/>
              <a:t>2</a:t>
            </a:r>
            <a:endParaRPr lang="zh-TW" altLang="en-US" sz="2800" baseline="-25000" dirty="0"/>
          </a:p>
        </p:txBody>
      </p:sp>
      <p:sp>
        <p:nvSpPr>
          <p:cNvPr id="33" name="文字方塊 32"/>
          <p:cNvSpPr txBox="1"/>
          <p:nvPr/>
        </p:nvSpPr>
        <p:spPr>
          <a:xfrm>
            <a:off x="5248478" y="5211606"/>
            <a:ext cx="755877" cy="523220"/>
          </a:xfrm>
          <a:prstGeom prst="rect">
            <a:avLst/>
          </a:prstGeom>
          <a:noFill/>
        </p:spPr>
        <p:txBody>
          <a:bodyPr wrap="square" rtlCol="0">
            <a:spAutoFit/>
          </a:bodyPr>
          <a:lstStyle/>
          <a:p>
            <a:pPr algn="ctr"/>
            <a:r>
              <a:rPr lang="en-US" altLang="zh-TW" sz="2800" dirty="0" smtClean="0"/>
              <a:t>y</a:t>
            </a:r>
            <a:r>
              <a:rPr lang="en-US" altLang="zh-TW" sz="2800" baseline="-25000" dirty="0"/>
              <a:t>3</a:t>
            </a:r>
            <a:endParaRPr lang="zh-TW" altLang="en-US" sz="2800" baseline="-25000" dirty="0"/>
          </a:p>
        </p:txBody>
      </p:sp>
      <p:sp>
        <p:nvSpPr>
          <p:cNvPr id="34" name="文字方塊 33"/>
          <p:cNvSpPr txBox="1"/>
          <p:nvPr/>
        </p:nvSpPr>
        <p:spPr>
          <a:xfrm>
            <a:off x="7099389" y="5211606"/>
            <a:ext cx="755877" cy="523220"/>
          </a:xfrm>
          <a:prstGeom prst="rect">
            <a:avLst/>
          </a:prstGeom>
          <a:noFill/>
        </p:spPr>
        <p:txBody>
          <a:bodyPr wrap="square" rtlCol="0">
            <a:spAutoFit/>
          </a:bodyPr>
          <a:lstStyle/>
          <a:p>
            <a:pPr algn="ctr"/>
            <a:r>
              <a:rPr lang="en-US" altLang="zh-TW" sz="2800" dirty="0" smtClean="0"/>
              <a:t>y</a:t>
            </a:r>
            <a:r>
              <a:rPr lang="en-US" altLang="zh-TW" sz="2800" baseline="-25000" dirty="0"/>
              <a:t>4</a:t>
            </a:r>
            <a:endParaRPr lang="zh-TW" altLang="en-US" sz="2800" baseline="-25000" dirty="0"/>
          </a:p>
        </p:txBody>
      </p:sp>
      <p:sp>
        <p:nvSpPr>
          <p:cNvPr id="35" name="文字方塊 34"/>
          <p:cNvSpPr txBox="1"/>
          <p:nvPr/>
        </p:nvSpPr>
        <p:spPr>
          <a:xfrm>
            <a:off x="3359467" y="6172058"/>
            <a:ext cx="2461055" cy="523220"/>
          </a:xfrm>
          <a:prstGeom prst="rect">
            <a:avLst/>
          </a:prstGeom>
          <a:noFill/>
        </p:spPr>
        <p:txBody>
          <a:bodyPr wrap="square" rtlCol="0">
            <a:spAutoFit/>
          </a:bodyPr>
          <a:lstStyle/>
          <a:p>
            <a:pPr algn="ctr"/>
            <a:r>
              <a:rPr lang="en-US" altLang="zh-TW" sz="2800" dirty="0" smtClean="0"/>
              <a:t>average</a:t>
            </a:r>
            <a:endParaRPr lang="zh-TW" altLang="en-US" sz="2800" dirty="0"/>
          </a:p>
        </p:txBody>
      </p:sp>
      <p:cxnSp>
        <p:nvCxnSpPr>
          <p:cNvPr id="36" name="直線單箭頭接點 35"/>
          <p:cNvCxnSpPr/>
          <p:nvPr/>
        </p:nvCxnSpPr>
        <p:spPr>
          <a:xfrm flipH="1">
            <a:off x="2171837" y="2953827"/>
            <a:ext cx="1943507" cy="797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3685768" y="2991941"/>
            <a:ext cx="727913" cy="8735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endCxn id="29" idx="0"/>
          </p:cNvCxnSpPr>
          <p:nvPr/>
        </p:nvCxnSpPr>
        <p:spPr>
          <a:xfrm>
            <a:off x="4899455" y="3033254"/>
            <a:ext cx="676275"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0" idx="0"/>
          </p:cNvCxnSpPr>
          <p:nvPr/>
        </p:nvCxnSpPr>
        <p:spPr>
          <a:xfrm>
            <a:off x="5210378" y="2953827"/>
            <a:ext cx="2203676" cy="8290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7395004"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a:off x="3713788" y="4918389"/>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a:off x="5569126"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1931738" y="4888951"/>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1988887" y="5755162"/>
            <a:ext cx="1855690" cy="678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32" idx="2"/>
          </p:cNvCxnSpPr>
          <p:nvPr/>
        </p:nvCxnSpPr>
        <p:spPr>
          <a:xfrm>
            <a:off x="3775506" y="5734826"/>
            <a:ext cx="495348" cy="553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34" idx="2"/>
          </p:cNvCxnSpPr>
          <p:nvPr/>
        </p:nvCxnSpPr>
        <p:spPr>
          <a:xfrm flipH="1">
            <a:off x="5222381" y="5734826"/>
            <a:ext cx="2254947" cy="698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4823711" y="5696953"/>
            <a:ext cx="658527" cy="5914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53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4" grpId="0"/>
      <p:bldP spid="3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br>
              <a:rPr lang="en-US" altLang="zh-TW" dirty="0"/>
            </a:br>
            <a:r>
              <a:rPr lang="en-US" altLang="zh-TW" dirty="0"/>
              <a:t>- Ensemble</a:t>
            </a:r>
            <a:endParaRPr lang="zh-TW" altLang="en-US" dirty="0"/>
          </a:p>
        </p:txBody>
      </p:sp>
      <p:grpSp>
        <p:nvGrpSpPr>
          <p:cNvPr id="448" name="群組 447"/>
          <p:cNvGrpSpPr/>
          <p:nvPr/>
        </p:nvGrpSpPr>
        <p:grpSpPr>
          <a:xfrm rot="5400000">
            <a:off x="-366709" y="3553743"/>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52" name="矩形 251"/>
          <p:cNvSpPr/>
          <p:nvPr/>
        </p:nvSpPr>
        <p:spPr>
          <a:xfrm>
            <a:off x="4631145" y="719093"/>
            <a:ext cx="3275127" cy="523220"/>
          </a:xfrm>
          <a:prstGeom prst="rect">
            <a:avLst/>
          </a:prstGeom>
        </p:spPr>
        <p:txBody>
          <a:bodyPr wrap="none">
            <a:spAutoFit/>
          </a:bodyPr>
          <a:lstStyle/>
          <a:p>
            <a:r>
              <a:rPr lang="en-US" altLang="zh-TW" sz="2800" b="1" i="1" u="sng" dirty="0" smtClean="0">
                <a:solidFill>
                  <a:srgbClr val="0000FF"/>
                </a:solidFill>
              </a:rPr>
              <a:t>Dropout</a:t>
            </a:r>
            <a:r>
              <a:rPr lang="en-US" altLang="zh-TW" sz="2800" dirty="0" smtClean="0">
                <a:solidFill>
                  <a:srgbClr val="0000FF"/>
                </a:solidFill>
              </a:rPr>
              <a:t> ≈ </a:t>
            </a:r>
            <a:r>
              <a:rPr lang="en-US" altLang="zh-TW" sz="2800" b="1" i="1" u="sng" dirty="0" smtClean="0">
                <a:solidFill>
                  <a:srgbClr val="0000FF"/>
                </a:solidFill>
              </a:rPr>
              <a:t>Ensemble</a:t>
            </a:r>
            <a:r>
              <a:rPr lang="en-US" altLang="zh-TW" sz="2800" dirty="0" smtClean="0">
                <a:solidFill>
                  <a:srgbClr val="0000FF"/>
                </a:solidFill>
              </a:rPr>
              <a:t>.</a:t>
            </a:r>
          </a:p>
        </p:txBody>
      </p:sp>
      <p:sp>
        <p:nvSpPr>
          <p:cNvPr id="269" name="矩形 268"/>
          <p:cNvSpPr/>
          <p:nvPr/>
        </p:nvSpPr>
        <p:spPr>
          <a:xfrm>
            <a:off x="510184" y="1726007"/>
            <a:ext cx="3201902" cy="523220"/>
          </a:xfrm>
          <a:prstGeom prst="rect">
            <a:avLst/>
          </a:prstGeom>
        </p:spPr>
        <p:txBody>
          <a:bodyPr wrap="none">
            <a:spAutoFit/>
          </a:bodyPr>
          <a:lstStyle/>
          <a:p>
            <a:r>
              <a:rPr lang="en-US" altLang="zh-TW" sz="2800" b="1" i="1" u="sng" dirty="0" smtClean="0"/>
              <a:t>Training of Dropout</a:t>
            </a:r>
            <a:endParaRPr lang="en-US" altLang="zh-TW" sz="2800" dirty="0" smtClean="0"/>
          </a:p>
        </p:txBody>
      </p:sp>
      <p:grpSp>
        <p:nvGrpSpPr>
          <p:cNvPr id="451" name="群組 450"/>
          <p:cNvGrpSpPr/>
          <p:nvPr/>
        </p:nvGrpSpPr>
        <p:grpSpPr>
          <a:xfrm rot="5400000">
            <a:off x="2857969" y="3562286"/>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1385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47" name="文字方塊 446"/>
          <p:cNvSpPr txBox="1"/>
          <p:nvPr/>
        </p:nvSpPr>
        <p:spPr>
          <a:xfrm>
            <a:off x="727295" y="2248043"/>
            <a:ext cx="704850" cy="523220"/>
          </a:xfrm>
          <a:prstGeom prst="rect">
            <a:avLst/>
          </a:prstGeom>
          <a:noFill/>
        </p:spPr>
        <p:txBody>
          <a:bodyPr wrap="square" rtlCol="0">
            <a:spAutoFit/>
          </a:bodyPr>
          <a:lstStyle/>
          <a:p>
            <a:pPr algn="ctr"/>
            <a:r>
              <a:rPr lang="en-US" altLang="zh-TW" sz="2800" dirty="0" smtClean="0"/>
              <a:t>x</a:t>
            </a:r>
            <a:r>
              <a:rPr lang="en-US" altLang="zh-TW" sz="2800" baseline="-25000" dirty="0" smtClean="0"/>
              <a:t>1</a:t>
            </a:r>
            <a:endParaRPr lang="zh-TW" altLang="en-US" sz="2800" baseline="-25000" dirty="0"/>
          </a:p>
        </p:txBody>
      </p:sp>
      <p:grpSp>
        <p:nvGrpSpPr>
          <p:cNvPr id="452" name="群組 451"/>
          <p:cNvGrpSpPr/>
          <p:nvPr/>
        </p:nvGrpSpPr>
        <p:grpSpPr>
          <a:xfrm rot="5400000">
            <a:off x="4981975" y="3201460"/>
            <a:ext cx="2816562" cy="2026283"/>
            <a:chOff x="5238336" y="4137476"/>
            <a:chExt cx="2816562" cy="2026283"/>
          </a:xfrm>
        </p:grpSpPr>
        <p:sp>
          <p:nvSpPr>
            <p:cNvPr id="396"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9"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0"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1" name="直線單箭頭接點 400"/>
            <p:cNvCxnSpPr>
              <a:stCxn id="400" idx="3"/>
              <a:endCxn id="396"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線單箭頭接點 403"/>
            <p:cNvCxnSpPr>
              <a:stCxn id="400"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線單箭頭接點 405"/>
            <p:cNvCxnSpPr>
              <a:endCxn id="398"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a:endCxn id="399"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線單箭頭接點 410"/>
            <p:cNvCxnSpPr>
              <a:endCxn id="398"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a:endCxn id="399"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線單箭頭接點 412"/>
            <p:cNvCxnSpPr>
              <a:stCxn id="417" idx="2"/>
              <a:endCxn id="396"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線單箭頭接點 415"/>
            <p:cNvCxnSpPr>
              <a:stCxn id="417"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18"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2"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23"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24" name="直線單箭頭接點 423"/>
            <p:cNvCxnSpPr>
              <a:stCxn id="423"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線單箭頭接點 424"/>
            <p:cNvCxnSpPr>
              <a:stCxn id="422"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線單箭頭接點 427"/>
            <p:cNvCxnSpPr>
              <a:stCxn id="423" idx="3"/>
              <a:endCxn id="396"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線單箭頭接點 429"/>
            <p:cNvCxnSpPr>
              <a:stCxn id="422" idx="3"/>
              <a:endCxn id="396"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9" name="文字方塊 448"/>
            <p:cNvSpPr txBox="1"/>
            <p:nvPr/>
          </p:nvSpPr>
          <p:spPr>
            <a:xfrm>
              <a:off x="6063855" y="4137476"/>
              <a:ext cx="964273" cy="523220"/>
            </a:xfrm>
            <a:prstGeom prst="rect">
              <a:avLst/>
            </a:prstGeom>
            <a:noFill/>
          </p:spPr>
          <p:txBody>
            <a:bodyPr wrap="square" rtlCol="0">
              <a:spAutoFit/>
            </a:bodyPr>
            <a:lstStyle/>
            <a:p>
              <a:r>
                <a:rPr lang="en-US" altLang="zh-TW" sz="2800" dirty="0" smtClean="0"/>
                <a:t>……</a:t>
              </a:r>
              <a:endParaRPr lang="zh-TW" altLang="en-US" sz="2800" dirty="0"/>
            </a:p>
          </p:txBody>
        </p:sp>
      </p:grpSp>
      <p:sp>
        <p:nvSpPr>
          <p:cNvPr id="453" name="文字方塊 452"/>
          <p:cNvSpPr txBox="1"/>
          <p:nvPr/>
        </p:nvSpPr>
        <p:spPr>
          <a:xfrm>
            <a:off x="1647646" y="5734696"/>
            <a:ext cx="6686579"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400" dirty="0" smtClean="0"/>
              <a:t>Using one data to train one network</a:t>
            </a:r>
            <a:endParaRPr lang="zh-TW" altLang="en-US" sz="2400" dirty="0"/>
          </a:p>
        </p:txBody>
      </p:sp>
      <p:sp>
        <p:nvSpPr>
          <p:cNvPr id="454" name="文字方塊 453"/>
          <p:cNvSpPr txBox="1"/>
          <p:nvPr/>
        </p:nvSpPr>
        <p:spPr>
          <a:xfrm>
            <a:off x="1629535" y="6181420"/>
            <a:ext cx="638394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400" dirty="0" smtClean="0"/>
              <a:t>Some parameters in the network are shared</a:t>
            </a:r>
            <a:endParaRPr lang="zh-TW" altLang="en-US" sz="2400" dirty="0"/>
          </a:p>
        </p:txBody>
      </p:sp>
      <p:sp>
        <p:nvSpPr>
          <p:cNvPr id="455" name="文字方塊 454"/>
          <p:cNvSpPr txBox="1"/>
          <p:nvPr/>
        </p:nvSpPr>
        <p:spPr>
          <a:xfrm>
            <a:off x="2403379" y="2241424"/>
            <a:ext cx="704850" cy="523220"/>
          </a:xfrm>
          <a:prstGeom prst="rect">
            <a:avLst/>
          </a:prstGeom>
          <a:noFill/>
        </p:spPr>
        <p:txBody>
          <a:bodyPr wrap="square" rtlCol="0">
            <a:spAutoFit/>
          </a:bodyPr>
          <a:lstStyle/>
          <a:p>
            <a:pPr algn="ctr"/>
            <a:r>
              <a:rPr lang="en-US" altLang="zh-TW" sz="2800" dirty="0" smtClean="0"/>
              <a:t>x</a:t>
            </a:r>
            <a:r>
              <a:rPr lang="en-US" altLang="zh-TW" sz="2800" baseline="-25000" dirty="0"/>
              <a:t>2</a:t>
            </a:r>
            <a:endParaRPr lang="zh-TW" altLang="en-US" sz="2800" baseline="-25000" dirty="0"/>
          </a:p>
        </p:txBody>
      </p:sp>
      <p:sp>
        <p:nvSpPr>
          <p:cNvPr id="456" name="文字方塊 455"/>
          <p:cNvSpPr txBox="1"/>
          <p:nvPr/>
        </p:nvSpPr>
        <p:spPr>
          <a:xfrm>
            <a:off x="3858705" y="2188208"/>
            <a:ext cx="704850" cy="523220"/>
          </a:xfrm>
          <a:prstGeom prst="rect">
            <a:avLst/>
          </a:prstGeom>
          <a:noFill/>
        </p:spPr>
        <p:txBody>
          <a:bodyPr wrap="square" rtlCol="0">
            <a:spAutoFit/>
          </a:bodyPr>
          <a:lstStyle/>
          <a:p>
            <a:pPr algn="ctr"/>
            <a:r>
              <a:rPr lang="en-US" altLang="zh-TW" sz="2800" dirty="0" smtClean="0"/>
              <a:t>x</a:t>
            </a:r>
            <a:r>
              <a:rPr lang="en-US" altLang="zh-TW" sz="2800" baseline="-25000" dirty="0" smtClean="0"/>
              <a:t>3</a:t>
            </a:r>
            <a:endParaRPr lang="zh-TW" altLang="en-US" sz="2800" baseline="-25000" dirty="0"/>
          </a:p>
        </p:txBody>
      </p:sp>
      <p:sp>
        <p:nvSpPr>
          <p:cNvPr id="457" name="文字方塊 456"/>
          <p:cNvSpPr txBox="1"/>
          <p:nvPr/>
        </p:nvSpPr>
        <p:spPr>
          <a:xfrm>
            <a:off x="5704202" y="2215429"/>
            <a:ext cx="704850" cy="523220"/>
          </a:xfrm>
          <a:prstGeom prst="rect">
            <a:avLst/>
          </a:prstGeom>
          <a:noFill/>
        </p:spPr>
        <p:txBody>
          <a:bodyPr wrap="square" rtlCol="0">
            <a:spAutoFit/>
          </a:bodyPr>
          <a:lstStyle/>
          <a:p>
            <a:pPr algn="ctr"/>
            <a:r>
              <a:rPr lang="en-US" altLang="zh-TW" sz="2800" dirty="0" smtClean="0"/>
              <a:t>x</a:t>
            </a:r>
            <a:r>
              <a:rPr lang="en-US" altLang="zh-TW" sz="2800" baseline="-25000" dirty="0" smtClean="0"/>
              <a:t>4</a:t>
            </a:r>
            <a:endParaRPr lang="zh-TW" altLang="en-US" sz="2800" baseline="-25000" dirty="0"/>
          </a:p>
        </p:txBody>
      </p:sp>
      <p:sp>
        <p:nvSpPr>
          <p:cNvPr id="515" name="文字方塊 514"/>
          <p:cNvSpPr txBox="1"/>
          <p:nvPr/>
        </p:nvSpPr>
        <p:spPr>
          <a:xfrm>
            <a:off x="7134165" y="2979863"/>
            <a:ext cx="1828800" cy="523220"/>
          </a:xfrm>
          <a:prstGeom prst="rect">
            <a:avLst/>
          </a:prstGeom>
          <a:noFill/>
        </p:spPr>
        <p:txBody>
          <a:bodyPr wrap="square" rtlCol="0">
            <a:spAutoFit/>
          </a:bodyPr>
          <a:lstStyle/>
          <a:p>
            <a:pPr algn="ctr"/>
            <a:r>
              <a:rPr lang="en-US" altLang="zh-TW" sz="2800" dirty="0" smtClean="0"/>
              <a:t>M neurons</a:t>
            </a:r>
            <a:endParaRPr lang="zh-TW" altLang="en-US" sz="2800" dirty="0"/>
          </a:p>
        </p:txBody>
      </p:sp>
      <p:sp>
        <p:nvSpPr>
          <p:cNvPr id="516" name="文字方塊 515"/>
          <p:cNvSpPr txBox="1"/>
          <p:nvPr/>
        </p:nvSpPr>
        <p:spPr>
          <a:xfrm>
            <a:off x="7134165" y="4390223"/>
            <a:ext cx="1828800" cy="954107"/>
          </a:xfrm>
          <a:prstGeom prst="rect">
            <a:avLst/>
          </a:prstGeom>
          <a:noFill/>
        </p:spPr>
        <p:txBody>
          <a:bodyPr wrap="square" rtlCol="0">
            <a:spAutoFit/>
          </a:bodyPr>
          <a:lstStyle/>
          <a:p>
            <a:pPr algn="ctr"/>
            <a:r>
              <a:rPr lang="en-US" altLang="zh-TW" sz="2800" dirty="0" smtClean="0"/>
              <a:t>2</a:t>
            </a:r>
            <a:r>
              <a:rPr lang="en-US" altLang="zh-TW" sz="2800" baseline="30000" dirty="0" smtClean="0"/>
              <a:t>M </a:t>
            </a:r>
            <a:r>
              <a:rPr lang="en-US" altLang="zh-TW" sz="2800" dirty="0" smtClean="0"/>
              <a:t>possible networks</a:t>
            </a:r>
            <a:endParaRPr lang="zh-TW" altLang="en-US" sz="2800" baseline="30000" dirty="0"/>
          </a:p>
        </p:txBody>
      </p:sp>
      <p:sp>
        <p:nvSpPr>
          <p:cNvPr id="517" name="向下箭號 516"/>
          <p:cNvSpPr/>
          <p:nvPr/>
        </p:nvSpPr>
        <p:spPr>
          <a:xfrm>
            <a:off x="7784576" y="3503083"/>
            <a:ext cx="501874" cy="8871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433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447" grpId="0"/>
      <p:bldP spid="453" grpId="0"/>
      <p:bldP spid="454" grpId="0"/>
      <p:bldP spid="455" grpId="0"/>
      <p:bldP spid="456" grpId="0"/>
      <p:bldP spid="457" grpId="0"/>
      <p:bldP spid="515" grpId="0"/>
      <p:bldP spid="516" grpId="0"/>
      <p:bldP spid="5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562189" y="2515915"/>
            <a:ext cx="3330744" cy="3248773"/>
          </a:xfrm>
          <a:prstGeom prst="rect">
            <a:avLst/>
          </a:prstGeom>
          <a:noFill/>
          <a:ln w="571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Dropout</a:t>
            </a:r>
            <a:br>
              <a:rPr lang="en-US" altLang="zh-TW" dirty="0"/>
            </a:br>
            <a:r>
              <a:rPr lang="en-US" altLang="zh-TW" dirty="0"/>
              <a:t>- Ensemble</a:t>
            </a:r>
            <a:endParaRPr lang="zh-TW" altLang="en-US" dirty="0"/>
          </a:p>
        </p:txBody>
      </p:sp>
      <p:grpSp>
        <p:nvGrpSpPr>
          <p:cNvPr id="448" name="群組 447"/>
          <p:cNvGrpSpPr/>
          <p:nvPr/>
        </p:nvGrpSpPr>
        <p:grpSpPr>
          <a:xfrm rot="5400000">
            <a:off x="-366709" y="3553743"/>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1" name="群組 450"/>
          <p:cNvGrpSpPr/>
          <p:nvPr/>
        </p:nvGrpSpPr>
        <p:grpSpPr>
          <a:xfrm rot="5400000">
            <a:off x="2857969" y="3562286"/>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1385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56" name="文字方塊 455"/>
          <p:cNvSpPr txBox="1"/>
          <p:nvPr/>
        </p:nvSpPr>
        <p:spPr>
          <a:xfrm>
            <a:off x="3607582" y="2008005"/>
            <a:ext cx="2042475" cy="461665"/>
          </a:xfrm>
          <a:prstGeom prst="rect">
            <a:avLst/>
          </a:prstGeom>
          <a:noFill/>
        </p:spPr>
        <p:txBody>
          <a:bodyPr wrap="square" rtlCol="0">
            <a:spAutoFit/>
          </a:bodyPr>
          <a:lstStyle/>
          <a:p>
            <a:pPr algn="ctr"/>
            <a:r>
              <a:rPr lang="en-US" altLang="zh-TW" sz="2400" dirty="0" smtClean="0"/>
              <a:t>testing data x</a:t>
            </a:r>
            <a:endParaRPr lang="zh-TW" altLang="en-US" sz="2400" baseline="-25000" dirty="0"/>
          </a:p>
        </p:txBody>
      </p:sp>
      <p:sp>
        <p:nvSpPr>
          <p:cNvPr id="139" name="矩形 138"/>
          <p:cNvSpPr/>
          <p:nvPr/>
        </p:nvSpPr>
        <p:spPr>
          <a:xfrm>
            <a:off x="510184" y="1726007"/>
            <a:ext cx="2941062" cy="523220"/>
          </a:xfrm>
          <a:prstGeom prst="rect">
            <a:avLst/>
          </a:prstGeom>
        </p:spPr>
        <p:txBody>
          <a:bodyPr wrap="none">
            <a:spAutoFit/>
          </a:bodyPr>
          <a:lstStyle/>
          <a:p>
            <a:r>
              <a:rPr lang="en-US" altLang="zh-TW" sz="2800" b="1" i="1" u="sng" dirty="0" smtClean="0"/>
              <a:t>Testing of Dropout</a:t>
            </a:r>
            <a:endParaRPr lang="en-US" altLang="zh-TW" sz="2800" dirty="0" smtClean="0"/>
          </a:p>
        </p:txBody>
      </p:sp>
      <p:sp>
        <p:nvSpPr>
          <p:cNvPr id="140" name="文字方塊 139"/>
          <p:cNvSpPr txBox="1"/>
          <p:nvPr/>
        </p:nvSpPr>
        <p:spPr>
          <a:xfrm rot="5400000">
            <a:off x="4753630" y="3944577"/>
            <a:ext cx="964273" cy="523220"/>
          </a:xfrm>
          <a:prstGeom prst="rect">
            <a:avLst/>
          </a:prstGeom>
          <a:noFill/>
        </p:spPr>
        <p:txBody>
          <a:bodyPr wrap="square" rtlCol="0">
            <a:spAutoFit/>
          </a:bodyPr>
          <a:lstStyle/>
          <a:p>
            <a:r>
              <a:rPr lang="en-US" altLang="zh-TW" sz="2800" dirty="0" smtClean="0"/>
              <a:t>……</a:t>
            </a:r>
            <a:endParaRPr lang="zh-TW" altLang="en-US" sz="2800" dirty="0"/>
          </a:p>
        </p:txBody>
      </p:sp>
      <p:sp>
        <p:nvSpPr>
          <p:cNvPr id="141" name="文字方塊 140"/>
          <p:cNvSpPr txBox="1"/>
          <p:nvPr/>
        </p:nvSpPr>
        <p:spPr>
          <a:xfrm>
            <a:off x="1543010" y="6234302"/>
            <a:ext cx="2461055" cy="461665"/>
          </a:xfrm>
          <a:prstGeom prst="rect">
            <a:avLst/>
          </a:prstGeom>
          <a:noFill/>
        </p:spPr>
        <p:txBody>
          <a:bodyPr wrap="square" rtlCol="0">
            <a:spAutoFit/>
          </a:bodyPr>
          <a:lstStyle/>
          <a:p>
            <a:pPr algn="ctr"/>
            <a:r>
              <a:rPr lang="en-US" altLang="zh-TW" sz="2400" dirty="0" smtClean="0"/>
              <a:t>average</a:t>
            </a:r>
            <a:endParaRPr lang="zh-TW" altLang="en-US" sz="2400" dirty="0"/>
          </a:p>
        </p:txBody>
      </p:sp>
      <p:cxnSp>
        <p:nvCxnSpPr>
          <p:cNvPr id="142" name="直線單箭頭接點 141"/>
          <p:cNvCxnSpPr/>
          <p:nvPr/>
        </p:nvCxnSpPr>
        <p:spPr>
          <a:xfrm flipH="1">
            <a:off x="1261193" y="2265579"/>
            <a:ext cx="2475008" cy="4663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H="1">
            <a:off x="2864225" y="2289348"/>
            <a:ext cx="871977" cy="42657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a:off x="3710789" y="2289348"/>
            <a:ext cx="567922" cy="4531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p:cNvSpPr txBox="1"/>
          <p:nvPr/>
        </p:nvSpPr>
        <p:spPr>
          <a:xfrm>
            <a:off x="692250" y="5488889"/>
            <a:ext cx="755877" cy="461665"/>
          </a:xfrm>
          <a:prstGeom prst="rect">
            <a:avLst/>
          </a:prstGeom>
          <a:noFill/>
        </p:spPr>
        <p:txBody>
          <a:bodyPr wrap="square" rtlCol="0">
            <a:spAutoFit/>
          </a:bodyPr>
          <a:lstStyle/>
          <a:p>
            <a:pPr algn="ctr"/>
            <a:r>
              <a:rPr lang="en-US" altLang="zh-TW" sz="2400" dirty="0" smtClean="0"/>
              <a:t>y</a:t>
            </a:r>
            <a:r>
              <a:rPr lang="en-US" altLang="zh-TW" sz="2400" baseline="-25000" dirty="0" smtClean="0"/>
              <a:t>1</a:t>
            </a:r>
            <a:endParaRPr lang="zh-TW" altLang="en-US" sz="2400" baseline="-25000" dirty="0"/>
          </a:p>
        </p:txBody>
      </p:sp>
      <p:sp>
        <p:nvSpPr>
          <p:cNvPr id="152" name="文字方塊 151"/>
          <p:cNvSpPr txBox="1"/>
          <p:nvPr/>
        </p:nvSpPr>
        <p:spPr>
          <a:xfrm>
            <a:off x="2598515" y="5533856"/>
            <a:ext cx="755877" cy="461665"/>
          </a:xfrm>
          <a:prstGeom prst="rect">
            <a:avLst/>
          </a:prstGeom>
          <a:noFill/>
        </p:spPr>
        <p:txBody>
          <a:bodyPr wrap="square" rtlCol="0">
            <a:spAutoFit/>
          </a:bodyPr>
          <a:lstStyle/>
          <a:p>
            <a:pPr algn="ctr"/>
            <a:r>
              <a:rPr lang="en-US" altLang="zh-TW" sz="2400" dirty="0" smtClean="0"/>
              <a:t>y</a:t>
            </a:r>
            <a:r>
              <a:rPr lang="en-US" altLang="zh-TW" sz="2400" baseline="-25000" dirty="0"/>
              <a:t>2</a:t>
            </a:r>
            <a:endParaRPr lang="zh-TW" altLang="en-US" sz="2400" baseline="-25000" dirty="0"/>
          </a:p>
        </p:txBody>
      </p:sp>
      <p:sp>
        <p:nvSpPr>
          <p:cNvPr id="153" name="文字方塊 152"/>
          <p:cNvSpPr txBox="1"/>
          <p:nvPr/>
        </p:nvSpPr>
        <p:spPr>
          <a:xfrm>
            <a:off x="3968737" y="5516071"/>
            <a:ext cx="755877" cy="461665"/>
          </a:xfrm>
          <a:prstGeom prst="rect">
            <a:avLst/>
          </a:prstGeom>
          <a:noFill/>
        </p:spPr>
        <p:txBody>
          <a:bodyPr wrap="square" rtlCol="0">
            <a:spAutoFit/>
          </a:bodyPr>
          <a:lstStyle/>
          <a:p>
            <a:pPr algn="ctr"/>
            <a:r>
              <a:rPr lang="en-US" altLang="zh-TW" sz="2400" dirty="0" smtClean="0"/>
              <a:t>y</a:t>
            </a:r>
            <a:r>
              <a:rPr lang="en-US" altLang="zh-TW" sz="2400" baseline="-25000" dirty="0"/>
              <a:t>3</a:t>
            </a:r>
            <a:endParaRPr lang="zh-TW" altLang="en-US" sz="2400" baseline="-25000" dirty="0"/>
          </a:p>
        </p:txBody>
      </p:sp>
      <p:cxnSp>
        <p:nvCxnSpPr>
          <p:cNvPr id="154" name="直線單箭頭接點 153"/>
          <p:cNvCxnSpPr/>
          <p:nvPr/>
        </p:nvCxnSpPr>
        <p:spPr>
          <a:xfrm>
            <a:off x="1212747" y="5995521"/>
            <a:ext cx="910217" cy="3779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a:stCxn id="152" idx="2"/>
          </p:cNvCxnSpPr>
          <p:nvPr/>
        </p:nvCxnSpPr>
        <p:spPr>
          <a:xfrm flipH="1">
            <a:off x="2920178" y="5995521"/>
            <a:ext cx="56276" cy="3530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p:nvPr/>
        </p:nvCxnSpPr>
        <p:spPr>
          <a:xfrm flipH="1">
            <a:off x="3417942" y="5976372"/>
            <a:ext cx="833815" cy="397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群組 163"/>
          <p:cNvGrpSpPr/>
          <p:nvPr/>
        </p:nvGrpSpPr>
        <p:grpSpPr>
          <a:xfrm rot="5400000">
            <a:off x="4923459" y="3546428"/>
            <a:ext cx="2893086" cy="1335452"/>
            <a:chOff x="7997554" y="1461721"/>
            <a:chExt cx="5723548" cy="2641997"/>
          </a:xfrm>
        </p:grpSpPr>
        <p:grpSp>
          <p:nvGrpSpPr>
            <p:cNvPr id="165" name="群組 164"/>
            <p:cNvGrpSpPr/>
            <p:nvPr/>
          </p:nvGrpSpPr>
          <p:grpSpPr>
            <a:xfrm>
              <a:off x="7997554" y="1461721"/>
              <a:ext cx="5723548" cy="2641997"/>
              <a:chOff x="1904899" y="2535995"/>
              <a:chExt cx="5723548" cy="2641997"/>
            </a:xfrm>
          </p:grpSpPr>
          <p:sp>
            <p:nvSpPr>
              <p:cNvPr id="169" name="橢圓 168"/>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橢圓 169"/>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橢圓 170"/>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橢圓 171"/>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3" name="橢圓 172"/>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橢圓 173"/>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5" name="矩形 174"/>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76" name="直線單箭頭接點 175"/>
              <p:cNvCxnSpPr>
                <a:stCxn id="175" idx="3"/>
                <a:endCxn id="169"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75" idx="3"/>
                <a:endCxn id="170"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75" idx="3"/>
                <a:endCxn id="171"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75" idx="3"/>
                <a:endCxn id="172"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endCxn id="173"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endCxn id="173"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endCxn id="174"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endCxn id="174"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endCxn id="173"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endCxn id="174"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endCxn id="173"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endCxn id="174"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92" idx="2"/>
                <a:endCxn id="169"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92" idx="3"/>
                <a:endCxn id="170"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92" idx="3"/>
                <a:endCxn id="171"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a:stCxn id="192" idx="3"/>
                <a:endCxn id="172"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3" name="橢圓 192"/>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橢圓 194"/>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6" name="橢圓 195"/>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8" name="矩形 197"/>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99" name="直線單箭頭接點 198"/>
              <p:cNvCxnSpPr>
                <a:stCxn id="198" idx="3"/>
                <a:endCxn id="172"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stCxn id="197" idx="3"/>
                <a:endCxn id="172"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a:stCxn id="198" idx="3"/>
                <a:endCxn id="171"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stCxn id="198" idx="3"/>
                <a:endCxn id="170"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a:stCxn id="198" idx="3"/>
                <a:endCxn id="169"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a:stCxn id="197" idx="3"/>
                <a:endCxn id="170"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a:stCxn id="197" idx="3"/>
                <a:endCxn id="169"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直線單箭頭接點 165"/>
            <p:cNvCxnSpPr/>
            <p:nvPr/>
          </p:nvCxnSpPr>
          <p:spPr>
            <a:xfrm flipV="1">
              <a:off x="8277073" y="316318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p:nvPr/>
          </p:nvCxnSpPr>
          <p:spPr>
            <a:xfrm flipV="1">
              <a:off x="10067356" y="3149173"/>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a:stCxn id="170" idx="6"/>
              <a:endCxn id="193" idx="2"/>
            </p:cNvCxnSpPr>
            <p:nvPr/>
          </p:nvCxnSpPr>
          <p:spPr>
            <a:xfrm flipV="1">
              <a:off x="10032662" y="171669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7362663" y="3343821"/>
            <a:ext cx="1292399" cy="1569660"/>
          </a:xfrm>
          <a:prstGeom prst="rect">
            <a:avLst/>
          </a:prstGeom>
          <a:noFill/>
        </p:spPr>
        <p:txBody>
          <a:bodyPr wrap="square" rtlCol="0">
            <a:spAutoFit/>
          </a:bodyPr>
          <a:lstStyle/>
          <a:p>
            <a:r>
              <a:rPr lang="en-US" altLang="zh-TW" sz="2400" dirty="0" smtClean="0"/>
              <a:t>All the weights multiply (1-p)%</a:t>
            </a:r>
            <a:endParaRPr lang="zh-TW" altLang="en-US" sz="2400" dirty="0"/>
          </a:p>
        </p:txBody>
      </p:sp>
      <p:sp>
        <p:nvSpPr>
          <p:cNvPr id="38" name="文字方塊 37"/>
          <p:cNvSpPr txBox="1"/>
          <p:nvPr/>
        </p:nvSpPr>
        <p:spPr>
          <a:xfrm>
            <a:off x="4651599" y="6075631"/>
            <a:ext cx="933450" cy="707886"/>
          </a:xfrm>
          <a:prstGeom prst="rect">
            <a:avLst/>
          </a:prstGeom>
          <a:noFill/>
        </p:spPr>
        <p:txBody>
          <a:bodyPr wrap="square" rtlCol="0">
            <a:spAutoFit/>
          </a:bodyPr>
          <a:lstStyle/>
          <a:p>
            <a:pPr algn="ctr"/>
            <a:r>
              <a:rPr lang="zh-TW" altLang="en-US" sz="4000" b="1" dirty="0" smtClean="0">
                <a:solidFill>
                  <a:srgbClr val="FF0000"/>
                </a:solidFill>
              </a:rPr>
              <a:t>≈</a:t>
            </a:r>
            <a:endParaRPr lang="zh-TW" altLang="en-US" sz="4000" b="1" dirty="0">
              <a:solidFill>
                <a:srgbClr val="FF0000"/>
              </a:solidFill>
            </a:endParaRPr>
          </a:p>
        </p:txBody>
      </p:sp>
      <p:sp>
        <p:nvSpPr>
          <p:cNvPr id="226" name="文字方塊 225"/>
          <p:cNvSpPr txBox="1"/>
          <p:nvPr/>
        </p:nvSpPr>
        <p:spPr>
          <a:xfrm>
            <a:off x="5988754" y="6168113"/>
            <a:ext cx="755877" cy="523220"/>
          </a:xfrm>
          <a:prstGeom prst="rect">
            <a:avLst/>
          </a:prstGeom>
          <a:noFill/>
        </p:spPr>
        <p:txBody>
          <a:bodyPr wrap="square" rtlCol="0">
            <a:spAutoFit/>
          </a:bodyPr>
          <a:lstStyle/>
          <a:p>
            <a:pPr algn="ctr"/>
            <a:r>
              <a:rPr lang="en-US" altLang="zh-TW" sz="2800" dirty="0" smtClean="0"/>
              <a:t>y</a:t>
            </a:r>
            <a:endParaRPr lang="zh-TW" altLang="en-US" sz="2800" baseline="-25000" dirty="0"/>
          </a:p>
        </p:txBody>
      </p:sp>
      <p:cxnSp>
        <p:nvCxnSpPr>
          <p:cNvPr id="229" name="直線單箭頭接點 228"/>
          <p:cNvCxnSpPr/>
          <p:nvPr/>
        </p:nvCxnSpPr>
        <p:spPr>
          <a:xfrm>
            <a:off x="5492560" y="2269719"/>
            <a:ext cx="869756" cy="450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p:cNvCxnSpPr/>
          <p:nvPr/>
        </p:nvCxnSpPr>
        <p:spPr>
          <a:xfrm>
            <a:off x="6369354" y="5768954"/>
            <a:ext cx="0" cy="453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4932588" y="5825367"/>
            <a:ext cx="361950" cy="523220"/>
          </a:xfrm>
          <a:prstGeom prst="rect">
            <a:avLst/>
          </a:prstGeom>
          <a:noFill/>
        </p:spPr>
        <p:txBody>
          <a:bodyPr wrap="square" rtlCol="0">
            <a:spAutoFit/>
          </a:bodyPr>
          <a:lstStyle/>
          <a:p>
            <a:pPr algn="ctr"/>
            <a:r>
              <a:rPr lang="en-US" altLang="zh-TW" sz="2800" b="1" dirty="0">
                <a:solidFill>
                  <a:srgbClr val="FF0000"/>
                </a:solidFill>
              </a:rPr>
              <a:t>?</a:t>
            </a:r>
            <a:endParaRPr lang="zh-TW" altLang="en-US" sz="2800" b="1" dirty="0">
              <a:solidFill>
                <a:srgbClr val="FF0000"/>
              </a:solidFill>
            </a:endParaRPr>
          </a:p>
        </p:txBody>
      </p:sp>
      <p:sp>
        <p:nvSpPr>
          <p:cNvPr id="222" name="矩形 221"/>
          <p:cNvSpPr/>
          <p:nvPr/>
        </p:nvSpPr>
        <p:spPr>
          <a:xfrm>
            <a:off x="4631145" y="719093"/>
            <a:ext cx="3275127" cy="523220"/>
          </a:xfrm>
          <a:prstGeom prst="rect">
            <a:avLst/>
          </a:prstGeom>
        </p:spPr>
        <p:txBody>
          <a:bodyPr wrap="none">
            <a:spAutoFit/>
          </a:bodyPr>
          <a:lstStyle/>
          <a:p>
            <a:r>
              <a:rPr lang="en-US" altLang="zh-TW" sz="2800" b="1" i="1" u="sng" dirty="0" smtClean="0">
                <a:solidFill>
                  <a:srgbClr val="0000FF"/>
                </a:solidFill>
              </a:rPr>
              <a:t>Dropout</a:t>
            </a:r>
            <a:r>
              <a:rPr lang="en-US" altLang="zh-TW" sz="2800" dirty="0" smtClean="0">
                <a:solidFill>
                  <a:srgbClr val="0000FF"/>
                </a:solidFill>
              </a:rPr>
              <a:t> ≈ </a:t>
            </a:r>
            <a:r>
              <a:rPr lang="en-US" altLang="zh-TW" sz="2800" b="1" i="1" u="sng" dirty="0" smtClean="0">
                <a:solidFill>
                  <a:srgbClr val="0000FF"/>
                </a:solidFill>
              </a:rPr>
              <a:t>Ensemble</a:t>
            </a:r>
            <a:r>
              <a:rPr lang="en-US" altLang="zh-TW" sz="2800" dirty="0" smtClean="0">
                <a:solidFill>
                  <a:srgbClr val="0000FF"/>
                </a:solidFill>
              </a:rPr>
              <a:t>.</a:t>
            </a:r>
          </a:p>
        </p:txBody>
      </p:sp>
    </p:spTree>
    <p:extLst>
      <p:ext uri="{BB962C8B-B14F-4D97-AF65-F5344CB8AC3E}">
        <p14:creationId xmlns:p14="http://schemas.microsoft.com/office/powerpoint/2010/main" val="86526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p:bldP spid="226"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7036637" y="2373833"/>
            <a:ext cx="811478" cy="714109"/>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a:t>Review:</a:t>
            </a:r>
            <a:br>
              <a:rPr lang="en-US" altLang="zh-TW"/>
            </a:br>
            <a:r>
              <a:rPr lang="en-US" altLang="zh-TW"/>
              <a:t>Backpropagation</a:t>
            </a:r>
            <a:endParaRPr lang="zh-TW" altLang="en-US" dirty="0"/>
          </a:p>
        </p:txBody>
      </p:sp>
      <p:cxnSp>
        <p:nvCxnSpPr>
          <p:cNvPr id="8" name="直線單箭頭接點 7"/>
          <p:cNvCxnSpPr>
            <a:endCxn id="93" idx="0"/>
          </p:cNvCxnSpPr>
          <p:nvPr/>
        </p:nvCxnSpPr>
        <p:spPr>
          <a:xfrm>
            <a:off x="6968040" y="1885030"/>
            <a:ext cx="474336" cy="48880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383176" y="959455"/>
            <a:ext cx="604710" cy="9255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p:nvPr/>
        </p:nvCxnSpPr>
        <p:spPr>
          <a:xfrm>
            <a:off x="7459149" y="3118890"/>
            <a:ext cx="0" cy="4851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780107" y="950044"/>
            <a:ext cx="537004" cy="9159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0" name="Object 12"/>
          <p:cNvGraphicFramePr>
            <a:graphicFrameLocks noChangeAspect="1"/>
          </p:cNvGraphicFramePr>
          <p:nvPr>
            <p:extLst/>
          </p:nvPr>
        </p:nvGraphicFramePr>
        <p:xfrm>
          <a:off x="7255040" y="2462058"/>
          <a:ext cx="381000" cy="514350"/>
        </p:xfrm>
        <a:graphic>
          <a:graphicData uri="http://schemas.openxmlformats.org/presentationml/2006/ole">
            <mc:AlternateContent xmlns:mc="http://schemas.openxmlformats.org/markup-compatibility/2006">
              <mc:Choice xmlns:v="urn:schemas-microsoft-com:vml" Requires="v">
                <p:oleObj spid="_x0000_s98504" name="方程式" r:id="rId3" imgW="177480" imgH="241200" progId="Equation.3">
                  <p:embed/>
                </p:oleObj>
              </mc:Choice>
              <mc:Fallback>
                <p:oleObj name="方程式" r:id="rId3" imgW="177480" imgH="241200" progId="Equation.3">
                  <p:embed/>
                  <p:pic>
                    <p:nvPicPr>
                      <p:cNvPr id="0" name=""/>
                      <p:cNvPicPr>
                        <a:picLocks noChangeAspect="1" noChangeArrowheads="1"/>
                      </p:cNvPicPr>
                      <p:nvPr/>
                    </p:nvPicPr>
                    <p:blipFill>
                      <a:blip r:embed="rId4"/>
                      <a:srcRect/>
                      <a:stretch>
                        <a:fillRect/>
                      </a:stretch>
                    </p:blipFill>
                    <p:spPr bwMode="auto">
                      <a:xfrm>
                        <a:off x="7255040" y="2462058"/>
                        <a:ext cx="3810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 name="矩形 135"/>
          <p:cNvSpPr/>
          <p:nvPr/>
        </p:nvSpPr>
        <p:spPr>
          <a:xfrm>
            <a:off x="4522906" y="2939924"/>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7" name="群組 136"/>
          <p:cNvGrpSpPr/>
          <p:nvPr/>
        </p:nvGrpSpPr>
        <p:grpSpPr>
          <a:xfrm>
            <a:off x="3355137" y="2906119"/>
            <a:ext cx="618646" cy="635224"/>
            <a:chOff x="6082949" y="3581064"/>
            <a:chExt cx="618646" cy="635224"/>
          </a:xfrm>
        </p:grpSpPr>
        <p:sp>
          <p:nvSpPr>
            <p:cNvPr id="138"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39" name="Object 12"/>
            <p:cNvGraphicFramePr>
              <a:graphicFrameLocks noChangeAspect="1"/>
            </p:cNvGraphicFramePr>
            <p:nvPr>
              <p:extLst/>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spid="_x0000_s98505" name="方程式" r:id="rId5" imgW="88560" imgH="164880" progId="Equation.3">
                    <p:embed/>
                  </p:oleObj>
                </mc:Choice>
                <mc:Fallback>
                  <p:oleObj name="方程式" r:id="rId5" imgW="88560" imgH="164880" progId="Equation.3">
                    <p:embed/>
                    <p:pic>
                      <p:nvPicPr>
                        <p:cNvPr id="0" name=""/>
                        <p:cNvPicPr>
                          <a:picLocks noChangeAspect="1" noChangeArrowheads="1"/>
                        </p:cNvPicPr>
                        <p:nvPr/>
                      </p:nvPicPr>
                      <p:blipFill>
                        <a:blip r:embed="rId6"/>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0" name="群組 139"/>
          <p:cNvGrpSpPr/>
          <p:nvPr/>
        </p:nvGrpSpPr>
        <p:grpSpPr>
          <a:xfrm>
            <a:off x="3314394" y="4014335"/>
            <a:ext cx="618646" cy="635224"/>
            <a:chOff x="6082949" y="3581064"/>
            <a:chExt cx="618646" cy="635224"/>
          </a:xfrm>
        </p:grpSpPr>
        <p:sp>
          <p:nvSpPr>
            <p:cNvPr id="141" name="流程圖: 抽選 140"/>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2" name="Object 12"/>
            <p:cNvGraphicFramePr>
              <a:graphicFrameLocks noChangeAspect="1"/>
            </p:cNvGraphicFramePr>
            <p:nvPr>
              <p:extLst/>
            </p:nvPr>
          </p:nvGraphicFramePr>
          <p:xfrm>
            <a:off x="6344190" y="3702039"/>
            <a:ext cx="273050" cy="350838"/>
          </p:xfrm>
          <a:graphic>
            <a:graphicData uri="http://schemas.openxmlformats.org/presentationml/2006/ole">
              <mc:AlternateContent xmlns:mc="http://schemas.openxmlformats.org/markup-compatibility/2006">
                <mc:Choice xmlns:v="urn:schemas-microsoft-com:vml" Requires="v">
                  <p:oleObj spid="_x0000_s98506" name="方程式" r:id="rId7" imgW="126720" imgH="164880" progId="Equation.3">
                    <p:embed/>
                  </p:oleObj>
                </mc:Choice>
                <mc:Fallback>
                  <p:oleObj name="方程式" r:id="rId7" imgW="126720" imgH="164880" progId="Equation.3">
                    <p:embed/>
                    <p:pic>
                      <p:nvPicPr>
                        <p:cNvPr id="0" name=""/>
                        <p:cNvPicPr>
                          <a:picLocks noChangeAspect="1" noChangeArrowheads="1"/>
                        </p:cNvPicPr>
                        <p:nvPr/>
                      </p:nvPicPr>
                      <p:blipFill>
                        <a:blip r:embed="rId8"/>
                        <a:srcRect/>
                        <a:stretch>
                          <a:fillRect/>
                        </a:stretch>
                      </p:blipFill>
                      <p:spPr bwMode="auto">
                        <a:xfrm>
                          <a:off x="6344190" y="3702039"/>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3" name="群組 142"/>
          <p:cNvGrpSpPr/>
          <p:nvPr/>
        </p:nvGrpSpPr>
        <p:grpSpPr>
          <a:xfrm>
            <a:off x="3362476" y="5378170"/>
            <a:ext cx="618646" cy="635224"/>
            <a:chOff x="6082949" y="3581064"/>
            <a:chExt cx="618646" cy="635224"/>
          </a:xfrm>
        </p:grpSpPr>
        <p:sp>
          <p:nvSpPr>
            <p:cNvPr id="144" name="流程圖: 抽選 143"/>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5" name="Object 12"/>
            <p:cNvGraphicFramePr>
              <a:graphicFrameLocks noChangeAspect="1"/>
            </p:cNvGraphicFramePr>
            <p:nvPr>
              <p:extLst/>
            </p:nvPr>
          </p:nvGraphicFramePr>
          <p:xfrm>
            <a:off x="6344190" y="3728827"/>
            <a:ext cx="273050" cy="296863"/>
          </p:xfrm>
          <a:graphic>
            <a:graphicData uri="http://schemas.openxmlformats.org/presentationml/2006/ole">
              <mc:AlternateContent xmlns:mc="http://schemas.openxmlformats.org/markup-compatibility/2006">
                <mc:Choice xmlns:v="urn:schemas-microsoft-com:vml" Requires="v">
                  <p:oleObj spid="_x0000_s98507" name="方程式" r:id="rId9" imgW="126720" imgH="139680" progId="Equation.3">
                    <p:embed/>
                  </p:oleObj>
                </mc:Choice>
                <mc:Fallback>
                  <p:oleObj name="方程式" r:id="rId9" imgW="126720" imgH="139680" progId="Equation.3">
                    <p:embed/>
                    <p:pic>
                      <p:nvPicPr>
                        <p:cNvPr id="0" name=""/>
                        <p:cNvPicPr>
                          <a:picLocks noChangeAspect="1" noChangeArrowheads="1"/>
                        </p:cNvPicPr>
                        <p:nvPr/>
                      </p:nvPicPr>
                      <p:blipFill>
                        <a:blip r:embed="rId10"/>
                        <a:srcRect/>
                        <a:stretch>
                          <a:fillRect/>
                        </a:stretch>
                      </p:blipFill>
                      <p:spPr bwMode="auto">
                        <a:xfrm>
                          <a:off x="6344190" y="3728827"/>
                          <a:ext cx="27305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6" name="文字方塊 145"/>
          <p:cNvSpPr txBox="1"/>
          <p:nvPr/>
        </p:nvSpPr>
        <p:spPr>
          <a:xfrm rot="5400000">
            <a:off x="3445154" y="496267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47" name="Object 12"/>
          <p:cNvGraphicFramePr>
            <a:graphicFrameLocks noChangeAspect="1"/>
          </p:cNvGraphicFramePr>
          <p:nvPr>
            <p:extLst/>
          </p:nvPr>
        </p:nvGraphicFramePr>
        <p:xfrm>
          <a:off x="4563155" y="2868613"/>
          <a:ext cx="679450" cy="919162"/>
        </p:xfrm>
        <a:graphic>
          <a:graphicData uri="http://schemas.openxmlformats.org/presentationml/2006/ole">
            <mc:AlternateContent xmlns:mc="http://schemas.openxmlformats.org/markup-compatibility/2006">
              <mc:Choice xmlns:v="urn:schemas-microsoft-com:vml" Requires="v">
                <p:oleObj spid="_x0000_s98508" name="方程式" r:id="rId11" imgW="317160" imgH="431640" progId="Equation.3">
                  <p:embed/>
                </p:oleObj>
              </mc:Choice>
              <mc:Fallback>
                <p:oleObj name="方程式" r:id="rId11" imgW="317160" imgH="431640" progId="Equation.3">
                  <p:embed/>
                  <p:pic>
                    <p:nvPicPr>
                      <p:cNvPr id="0" name=""/>
                      <p:cNvPicPr>
                        <a:picLocks noChangeAspect="1" noChangeArrowheads="1"/>
                      </p:cNvPicPr>
                      <p:nvPr/>
                    </p:nvPicPr>
                    <p:blipFill>
                      <a:blip r:embed="rId12"/>
                      <a:srcRect/>
                      <a:stretch>
                        <a:fillRect/>
                      </a:stretch>
                    </p:blipFill>
                    <p:spPr bwMode="auto">
                      <a:xfrm>
                        <a:off x="4563155" y="2868613"/>
                        <a:ext cx="67945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extLst/>
          </p:nvPr>
        </p:nvGraphicFramePr>
        <p:xfrm>
          <a:off x="3330260" y="3570418"/>
          <a:ext cx="812620" cy="364638"/>
        </p:xfrm>
        <a:graphic>
          <a:graphicData uri="http://schemas.openxmlformats.org/presentationml/2006/ole">
            <mc:AlternateContent xmlns:mc="http://schemas.openxmlformats.org/markup-compatibility/2006">
              <mc:Choice xmlns:v="urn:schemas-microsoft-com:vml" Requires="v">
                <p:oleObj spid="_x0000_s98509" name="方程式" r:id="rId13" imgW="507960" imgH="228600" progId="Equation.3">
                  <p:embed/>
                </p:oleObj>
              </mc:Choice>
              <mc:Fallback>
                <p:oleObj name="方程式" r:id="rId13" imgW="507960" imgH="228600" progId="Equation.3">
                  <p:embed/>
                  <p:pic>
                    <p:nvPicPr>
                      <p:cNvPr id="0" name=""/>
                      <p:cNvPicPr>
                        <a:picLocks noChangeAspect="1" noChangeArrowheads="1"/>
                      </p:cNvPicPr>
                      <p:nvPr/>
                    </p:nvPicPr>
                    <p:blipFill>
                      <a:blip r:embed="rId14"/>
                      <a:srcRect/>
                      <a:stretch>
                        <a:fillRect/>
                      </a:stretch>
                    </p:blipFill>
                    <p:spPr bwMode="auto">
                      <a:xfrm>
                        <a:off x="3330260" y="3570418"/>
                        <a:ext cx="812620" cy="364638"/>
                      </a:xfrm>
                      <a:prstGeom prst="rect">
                        <a:avLst/>
                      </a:prstGeom>
                      <a:noFill/>
                      <a:extLst/>
                    </p:spPr>
                  </p:pic>
                </p:oleObj>
              </mc:Fallback>
            </mc:AlternateContent>
          </a:graphicData>
        </a:graphic>
      </p:graphicFrame>
      <p:graphicFrame>
        <p:nvGraphicFramePr>
          <p:cNvPr id="149" name="Object 12"/>
          <p:cNvGraphicFramePr>
            <a:graphicFrameLocks noChangeAspect="1"/>
          </p:cNvGraphicFramePr>
          <p:nvPr>
            <p:extLst/>
          </p:nvPr>
        </p:nvGraphicFramePr>
        <p:xfrm>
          <a:off x="3360838" y="4649559"/>
          <a:ext cx="784897" cy="352198"/>
        </p:xfrm>
        <a:graphic>
          <a:graphicData uri="http://schemas.openxmlformats.org/presentationml/2006/ole">
            <mc:AlternateContent xmlns:mc="http://schemas.openxmlformats.org/markup-compatibility/2006">
              <mc:Choice xmlns:v="urn:schemas-microsoft-com:vml" Requires="v">
                <p:oleObj spid="_x0000_s98510" name="方程式" r:id="rId15" imgW="507960" imgH="228600" progId="Equation.3">
                  <p:embed/>
                </p:oleObj>
              </mc:Choice>
              <mc:Fallback>
                <p:oleObj name="方程式" r:id="rId15" imgW="507960" imgH="228600" progId="Equation.3">
                  <p:embed/>
                  <p:pic>
                    <p:nvPicPr>
                      <p:cNvPr id="0" name=""/>
                      <p:cNvPicPr>
                        <a:picLocks noChangeAspect="1" noChangeArrowheads="1"/>
                      </p:cNvPicPr>
                      <p:nvPr/>
                    </p:nvPicPr>
                    <p:blipFill>
                      <a:blip r:embed="rId16"/>
                      <a:srcRect/>
                      <a:stretch>
                        <a:fillRect/>
                      </a:stretch>
                    </p:blipFill>
                    <p:spPr bwMode="auto">
                      <a:xfrm>
                        <a:off x="3360838" y="4649559"/>
                        <a:ext cx="784897" cy="352198"/>
                      </a:xfrm>
                      <a:prstGeom prst="rect">
                        <a:avLst/>
                      </a:prstGeom>
                      <a:noFill/>
                      <a:extLst/>
                    </p:spPr>
                  </p:pic>
                </p:oleObj>
              </mc:Fallback>
            </mc:AlternateContent>
          </a:graphicData>
        </a:graphic>
      </p:graphicFrame>
      <p:graphicFrame>
        <p:nvGraphicFramePr>
          <p:cNvPr id="150" name="Object 12"/>
          <p:cNvGraphicFramePr>
            <a:graphicFrameLocks noChangeAspect="1"/>
          </p:cNvGraphicFramePr>
          <p:nvPr>
            <p:extLst/>
          </p:nvPr>
        </p:nvGraphicFramePr>
        <p:xfrm>
          <a:off x="3371388" y="5997575"/>
          <a:ext cx="771492" cy="365964"/>
        </p:xfrm>
        <a:graphic>
          <a:graphicData uri="http://schemas.openxmlformats.org/presentationml/2006/ole">
            <mc:AlternateContent xmlns:mc="http://schemas.openxmlformats.org/markup-compatibility/2006">
              <mc:Choice xmlns:v="urn:schemas-microsoft-com:vml" Requires="v">
                <p:oleObj spid="_x0000_s98511" name="方程式" r:id="rId17" imgW="507960" imgH="241200" progId="Equation.3">
                  <p:embed/>
                </p:oleObj>
              </mc:Choice>
              <mc:Fallback>
                <p:oleObj name="方程式" r:id="rId17" imgW="507960" imgH="241200" progId="Equation.3">
                  <p:embed/>
                  <p:pic>
                    <p:nvPicPr>
                      <p:cNvPr id="0" name=""/>
                      <p:cNvPicPr>
                        <a:picLocks noChangeAspect="1" noChangeArrowheads="1"/>
                      </p:cNvPicPr>
                      <p:nvPr/>
                    </p:nvPicPr>
                    <p:blipFill>
                      <a:blip r:embed="rId18"/>
                      <a:srcRect/>
                      <a:stretch>
                        <a:fillRect/>
                      </a:stretch>
                    </p:blipFill>
                    <p:spPr bwMode="auto">
                      <a:xfrm>
                        <a:off x="3371388" y="5997575"/>
                        <a:ext cx="771492" cy="365964"/>
                      </a:xfrm>
                      <a:prstGeom prst="rect">
                        <a:avLst/>
                      </a:prstGeom>
                      <a:noFill/>
                      <a:extLst/>
                    </p:spPr>
                  </p:pic>
                </p:oleObj>
              </mc:Fallback>
            </mc:AlternateContent>
          </a:graphicData>
        </a:graphic>
      </p:graphicFrame>
      <p:graphicFrame>
        <p:nvGraphicFramePr>
          <p:cNvPr id="151" name="Object 12"/>
          <p:cNvGraphicFramePr>
            <a:graphicFrameLocks noChangeAspect="1"/>
          </p:cNvGraphicFramePr>
          <p:nvPr>
            <p:extLst/>
          </p:nvPr>
        </p:nvGraphicFramePr>
        <p:xfrm>
          <a:off x="4564063" y="3887788"/>
          <a:ext cx="679450" cy="920750"/>
        </p:xfrm>
        <a:graphic>
          <a:graphicData uri="http://schemas.openxmlformats.org/presentationml/2006/ole">
            <mc:AlternateContent xmlns:mc="http://schemas.openxmlformats.org/markup-compatibility/2006">
              <mc:Choice xmlns:v="urn:schemas-microsoft-com:vml" Requires="v">
                <p:oleObj spid="_x0000_s98512" name="方程式" r:id="rId19" imgW="317160" imgH="431640" progId="Equation.3">
                  <p:embed/>
                </p:oleObj>
              </mc:Choice>
              <mc:Fallback>
                <p:oleObj name="方程式" r:id="rId19" imgW="317160" imgH="431640" progId="Equation.3">
                  <p:embed/>
                  <p:pic>
                    <p:nvPicPr>
                      <p:cNvPr id="0" name=""/>
                      <p:cNvPicPr>
                        <a:picLocks noChangeAspect="1" noChangeArrowheads="1"/>
                      </p:cNvPicPr>
                      <p:nvPr/>
                    </p:nvPicPr>
                    <p:blipFill>
                      <a:blip r:embed="rId20"/>
                      <a:srcRect/>
                      <a:stretch>
                        <a:fillRect/>
                      </a:stretch>
                    </p:blipFill>
                    <p:spPr bwMode="auto">
                      <a:xfrm>
                        <a:off x="4564063" y="3887788"/>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 name="Object 12"/>
          <p:cNvGraphicFramePr>
            <a:graphicFrameLocks noChangeAspect="1"/>
          </p:cNvGraphicFramePr>
          <p:nvPr>
            <p:extLst/>
          </p:nvPr>
        </p:nvGraphicFramePr>
        <p:xfrm>
          <a:off x="4587875" y="5267325"/>
          <a:ext cx="679450" cy="920750"/>
        </p:xfrm>
        <a:graphic>
          <a:graphicData uri="http://schemas.openxmlformats.org/presentationml/2006/ole">
            <mc:AlternateContent xmlns:mc="http://schemas.openxmlformats.org/markup-compatibility/2006">
              <mc:Choice xmlns:v="urn:schemas-microsoft-com:vml" Requires="v">
                <p:oleObj spid="_x0000_s98513" name="方程式" r:id="rId21" imgW="317160" imgH="431640" progId="Equation.3">
                  <p:embed/>
                </p:oleObj>
              </mc:Choice>
              <mc:Fallback>
                <p:oleObj name="方程式" r:id="rId21" imgW="317160" imgH="431640" progId="Equation.3">
                  <p:embed/>
                  <p:pic>
                    <p:nvPicPr>
                      <p:cNvPr id="0" name=""/>
                      <p:cNvPicPr>
                        <a:picLocks noChangeAspect="1" noChangeArrowheads="1"/>
                      </p:cNvPicPr>
                      <p:nvPr/>
                    </p:nvPicPr>
                    <p:blipFill>
                      <a:blip r:embed="rId22"/>
                      <a:srcRect/>
                      <a:stretch>
                        <a:fillRect/>
                      </a:stretch>
                    </p:blipFill>
                    <p:spPr bwMode="auto">
                      <a:xfrm>
                        <a:off x="4587875" y="5267325"/>
                        <a:ext cx="6794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53" name="直線單箭頭接點 152"/>
          <p:cNvCxnSpPr/>
          <p:nvPr/>
        </p:nvCxnSpPr>
        <p:spPr>
          <a:xfrm flipH="1">
            <a:off x="3973783" y="3236212"/>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p:nvPr/>
        </p:nvCxnSpPr>
        <p:spPr>
          <a:xfrm flipH="1">
            <a:off x="3933040" y="4328769"/>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flipH="1">
            <a:off x="3982807" y="5666025"/>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2881616" y="2183050"/>
            <a:ext cx="1407528" cy="461665"/>
          </a:xfrm>
          <a:prstGeom prst="rect">
            <a:avLst/>
          </a:prstGeom>
          <a:noFill/>
        </p:spPr>
        <p:txBody>
          <a:bodyPr wrap="square" rtlCol="0">
            <a:spAutoFit/>
          </a:bodyPr>
          <a:lstStyle/>
          <a:p>
            <a:pPr algn="ctr"/>
            <a:r>
              <a:rPr lang="en-US" altLang="zh-TW" sz="2400" dirty="0" smtClean="0"/>
              <a:t>Layer L</a:t>
            </a:r>
            <a:endParaRPr lang="zh-TW" altLang="en-US" sz="2400" dirty="0"/>
          </a:p>
        </p:txBody>
      </p:sp>
      <p:grpSp>
        <p:nvGrpSpPr>
          <p:cNvPr id="157" name="群組 156"/>
          <p:cNvGrpSpPr/>
          <p:nvPr/>
        </p:nvGrpSpPr>
        <p:grpSpPr>
          <a:xfrm>
            <a:off x="1592663" y="4037678"/>
            <a:ext cx="576000" cy="576000"/>
            <a:chOff x="6082949" y="3640288"/>
            <a:chExt cx="576000" cy="576000"/>
          </a:xfrm>
        </p:grpSpPr>
        <p:sp>
          <p:nvSpPr>
            <p:cNvPr id="158"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xmlns:mc="http://schemas.openxmlformats.org/markup-compatibility/2006">
                <mc:Choice xmlns:v="urn:schemas-microsoft-com:vml" Requires="v">
                  <p:oleObj spid="_x0000_s98514" name="方程式" r:id="rId23" imgW="126720" imgH="164880" progId="Equation.3">
                    <p:embed/>
                  </p:oleObj>
                </mc:Choice>
                <mc:Fallback>
                  <p:oleObj name="方程式" r:id="rId23" imgW="126720" imgH="164880" progId="Equation.3">
                    <p:embed/>
                    <p:pic>
                      <p:nvPicPr>
                        <p:cNvPr id="0" name=""/>
                        <p:cNvPicPr>
                          <a:picLocks noChangeAspect="1" noChangeArrowheads="1"/>
                        </p:cNvPicPr>
                        <p:nvPr/>
                      </p:nvPicPr>
                      <p:blipFill>
                        <a:blip r:embed="rId8"/>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0" name="文字方塊 159"/>
          <p:cNvSpPr txBox="1"/>
          <p:nvPr/>
        </p:nvSpPr>
        <p:spPr>
          <a:xfrm rot="5400000">
            <a:off x="1671185" y="494556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61" name="Object 12"/>
          <p:cNvGraphicFramePr>
            <a:graphicFrameLocks noChangeAspect="1"/>
          </p:cNvGraphicFramePr>
          <p:nvPr>
            <p:extLst/>
          </p:nvPr>
        </p:nvGraphicFramePr>
        <p:xfrm>
          <a:off x="1520857" y="3580474"/>
          <a:ext cx="873001" cy="334196"/>
        </p:xfrm>
        <a:graphic>
          <a:graphicData uri="http://schemas.openxmlformats.org/presentationml/2006/ole">
            <mc:AlternateContent xmlns:mc="http://schemas.openxmlformats.org/markup-compatibility/2006">
              <mc:Choice xmlns:v="urn:schemas-microsoft-com:vml" Requires="v">
                <p:oleObj spid="_x0000_s98515" name="方程式" r:id="rId24" imgW="596880" imgH="228600" progId="Equation.3">
                  <p:embed/>
                </p:oleObj>
              </mc:Choice>
              <mc:Fallback>
                <p:oleObj name="方程式" r:id="rId24" imgW="596880" imgH="228600" progId="Equation.3">
                  <p:embed/>
                  <p:pic>
                    <p:nvPicPr>
                      <p:cNvPr id="0" name=""/>
                      <p:cNvPicPr>
                        <a:picLocks noChangeAspect="1" noChangeArrowheads="1"/>
                      </p:cNvPicPr>
                      <p:nvPr/>
                    </p:nvPicPr>
                    <p:blipFill>
                      <a:blip r:embed="rId25"/>
                      <a:srcRect/>
                      <a:stretch>
                        <a:fillRect/>
                      </a:stretch>
                    </p:blipFill>
                    <p:spPr bwMode="auto">
                      <a:xfrm>
                        <a:off x="1520857" y="3580474"/>
                        <a:ext cx="873001" cy="334196"/>
                      </a:xfrm>
                      <a:prstGeom prst="rect">
                        <a:avLst/>
                      </a:prstGeom>
                      <a:noFill/>
                      <a:extLst/>
                    </p:spPr>
                  </p:pic>
                </p:oleObj>
              </mc:Fallback>
            </mc:AlternateContent>
          </a:graphicData>
        </a:graphic>
      </p:graphicFrame>
      <p:grpSp>
        <p:nvGrpSpPr>
          <p:cNvPr id="162" name="群組 161"/>
          <p:cNvGrpSpPr/>
          <p:nvPr/>
        </p:nvGrpSpPr>
        <p:grpSpPr>
          <a:xfrm>
            <a:off x="1613892" y="2945687"/>
            <a:ext cx="576000" cy="576000"/>
            <a:chOff x="6082949" y="3640288"/>
            <a:chExt cx="576000" cy="576000"/>
          </a:xfrm>
        </p:grpSpPr>
        <p:sp>
          <p:nvSpPr>
            <p:cNvPr id="163"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xmlns:mc="http://schemas.openxmlformats.org/markup-compatibility/2006">
                <mc:Choice xmlns:v="urn:schemas-microsoft-com:vml" Requires="v">
                  <p:oleObj spid="_x0000_s98516" name="方程式" r:id="rId26" imgW="88560" imgH="164880" progId="Equation.3">
                    <p:embed/>
                  </p:oleObj>
                </mc:Choice>
                <mc:Fallback>
                  <p:oleObj name="方程式" r:id="rId26" imgW="88560" imgH="164880" progId="Equation.3">
                    <p:embed/>
                    <p:pic>
                      <p:nvPicPr>
                        <p:cNvPr id="0" name=""/>
                        <p:cNvPicPr>
                          <a:picLocks noChangeAspect="1" noChangeArrowheads="1"/>
                        </p:cNvPicPr>
                        <p:nvPr/>
                      </p:nvPicPr>
                      <p:blipFill>
                        <a:blip r:embed="rId2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5" name="群組 164"/>
          <p:cNvGrpSpPr/>
          <p:nvPr/>
        </p:nvGrpSpPr>
        <p:grpSpPr>
          <a:xfrm>
            <a:off x="1572183" y="5364019"/>
            <a:ext cx="576000" cy="576000"/>
            <a:chOff x="6082949" y="3640288"/>
            <a:chExt cx="576000" cy="576000"/>
          </a:xfrm>
        </p:grpSpPr>
        <p:sp>
          <p:nvSpPr>
            <p:cNvPr id="166"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xmlns:mc="http://schemas.openxmlformats.org/markup-compatibility/2006">
                <mc:Choice xmlns:v="urn:schemas-microsoft-com:vml" Requires="v">
                  <p:oleObj spid="_x0000_s98517" name="方程式" r:id="rId28" imgW="164880" imgH="139680" progId="Equation.3">
                    <p:embed/>
                  </p:oleObj>
                </mc:Choice>
                <mc:Fallback>
                  <p:oleObj name="方程式" r:id="rId28" imgW="164880" imgH="139680" progId="Equation.3">
                    <p:embed/>
                    <p:pic>
                      <p:nvPicPr>
                        <p:cNvPr id="0" name=""/>
                        <p:cNvPicPr>
                          <a:picLocks noChangeAspect="1" noChangeArrowheads="1"/>
                        </p:cNvPicPr>
                        <p:nvPr/>
                      </p:nvPicPr>
                      <p:blipFill>
                        <a:blip r:embed="rId29"/>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8" name="文字方塊 167"/>
          <p:cNvSpPr txBox="1"/>
          <p:nvPr/>
        </p:nvSpPr>
        <p:spPr>
          <a:xfrm>
            <a:off x="1328990" y="2187497"/>
            <a:ext cx="1459322" cy="461665"/>
          </a:xfrm>
          <a:prstGeom prst="rect">
            <a:avLst/>
          </a:prstGeom>
          <a:noFill/>
        </p:spPr>
        <p:txBody>
          <a:bodyPr wrap="square" rtlCol="0">
            <a:spAutoFit/>
          </a:bodyPr>
          <a:lstStyle/>
          <a:p>
            <a:pPr algn="ctr"/>
            <a:r>
              <a:rPr lang="en-US" altLang="zh-TW" sz="2400" dirty="0" smtClean="0"/>
              <a:t>Layer L-1</a:t>
            </a:r>
            <a:endParaRPr lang="zh-TW" altLang="en-US" sz="2400" dirty="0"/>
          </a:p>
        </p:txBody>
      </p:sp>
      <p:cxnSp>
        <p:nvCxnSpPr>
          <p:cNvPr id="169" name="直線單箭頭接點 168"/>
          <p:cNvCxnSpPr/>
          <p:nvPr/>
        </p:nvCxnSpPr>
        <p:spPr>
          <a:xfrm flipH="1">
            <a:off x="2167202" y="5652019"/>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p:nvPr/>
        </p:nvCxnSpPr>
        <p:spPr>
          <a:xfrm flipH="1" flipV="1">
            <a:off x="2167203" y="4321485"/>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p:nvPr/>
        </p:nvCxnSpPr>
        <p:spPr>
          <a:xfrm flipH="1" flipV="1">
            <a:off x="2191569" y="3223731"/>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p:nvPr/>
        </p:nvCxnSpPr>
        <p:spPr>
          <a:xfrm flipH="1" flipV="1">
            <a:off x="2191569" y="3223731"/>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H="1">
            <a:off x="2167203" y="3233687"/>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p:nvPr/>
        </p:nvCxnSpPr>
        <p:spPr>
          <a:xfrm flipH="1">
            <a:off x="2167202" y="3233687"/>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p:nvPr/>
        </p:nvCxnSpPr>
        <p:spPr>
          <a:xfrm flipH="1" flipV="1">
            <a:off x="2191569" y="3223731"/>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H="1" flipV="1">
            <a:off x="2167203" y="4321485"/>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p:nvPr/>
        </p:nvCxnSpPr>
        <p:spPr>
          <a:xfrm flipH="1">
            <a:off x="2167202" y="4325678"/>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文字方塊 177"/>
          <p:cNvSpPr txBox="1"/>
          <p:nvPr/>
        </p:nvSpPr>
        <p:spPr>
          <a:xfrm>
            <a:off x="759400" y="2925897"/>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179" name="文字方塊 178"/>
          <p:cNvSpPr txBox="1"/>
          <p:nvPr/>
        </p:nvSpPr>
        <p:spPr>
          <a:xfrm>
            <a:off x="781166" y="4018747"/>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sp>
        <p:nvSpPr>
          <p:cNvPr id="180" name="文字方塊 179"/>
          <p:cNvSpPr txBox="1"/>
          <p:nvPr/>
        </p:nvSpPr>
        <p:spPr>
          <a:xfrm>
            <a:off x="780797" y="5368494"/>
            <a:ext cx="756424" cy="523220"/>
          </a:xfrm>
          <a:prstGeom prst="rect">
            <a:avLst/>
          </a:prstGeom>
          <a:noFill/>
        </p:spPr>
        <p:txBody>
          <a:bodyPr wrap="square" rtlCol="0">
            <a:spAutoFit/>
          </a:bodyPr>
          <a:lstStyle/>
          <a:p>
            <a:pPr algn="ctr"/>
            <a:r>
              <a:rPr lang="en-US" altLang="zh-TW" sz="2800" dirty="0" smtClean="0">
                <a:solidFill>
                  <a:srgbClr val="FF0000"/>
                </a:solidFill>
              </a:rPr>
              <a:t>……</a:t>
            </a:r>
            <a:endParaRPr lang="zh-TW" altLang="en-US" sz="2800" dirty="0">
              <a:solidFill>
                <a:srgbClr val="FF0000"/>
              </a:solidFill>
            </a:endParaRPr>
          </a:p>
        </p:txBody>
      </p:sp>
      <p:graphicFrame>
        <p:nvGraphicFramePr>
          <p:cNvPr id="181" name="Object 12"/>
          <p:cNvGraphicFramePr>
            <a:graphicFrameLocks noChangeAspect="1"/>
          </p:cNvGraphicFramePr>
          <p:nvPr>
            <p:extLst/>
          </p:nvPr>
        </p:nvGraphicFramePr>
        <p:xfrm>
          <a:off x="2460494" y="5672252"/>
          <a:ext cx="655637" cy="428625"/>
        </p:xfrm>
        <a:graphic>
          <a:graphicData uri="http://schemas.openxmlformats.org/presentationml/2006/ole">
            <mc:AlternateContent xmlns:mc="http://schemas.openxmlformats.org/markup-compatibility/2006">
              <mc:Choice xmlns:v="urn:schemas-microsoft-com:vml" Requires="v">
                <p:oleObj spid="_x0000_s98518" name="方程式" r:id="rId30" imgW="406080" imgH="266400" progId="Equation.3">
                  <p:embed/>
                </p:oleObj>
              </mc:Choice>
              <mc:Fallback>
                <p:oleObj name="方程式" r:id="rId30" imgW="406080" imgH="266400" progId="Equation.3">
                  <p:embed/>
                  <p:pic>
                    <p:nvPicPr>
                      <p:cNvPr id="0" name=""/>
                      <p:cNvPicPr>
                        <a:picLocks noChangeAspect="1" noChangeArrowheads="1"/>
                      </p:cNvPicPr>
                      <p:nvPr/>
                    </p:nvPicPr>
                    <p:blipFill>
                      <a:blip r:embed="rId31"/>
                      <a:srcRect/>
                      <a:stretch>
                        <a:fillRect/>
                      </a:stretch>
                    </p:blipFill>
                    <p:spPr bwMode="auto">
                      <a:xfrm>
                        <a:off x="2460494" y="5672252"/>
                        <a:ext cx="655637" cy="428625"/>
                      </a:xfrm>
                      <a:prstGeom prst="rect">
                        <a:avLst/>
                      </a:prstGeom>
                      <a:noFill/>
                      <a:extLst/>
                    </p:spPr>
                  </p:pic>
                </p:oleObj>
              </mc:Fallback>
            </mc:AlternateContent>
          </a:graphicData>
        </a:graphic>
      </p:graphicFrame>
      <p:graphicFrame>
        <p:nvGraphicFramePr>
          <p:cNvPr id="182" name="Object 12"/>
          <p:cNvGraphicFramePr>
            <a:graphicFrameLocks noChangeAspect="1"/>
          </p:cNvGraphicFramePr>
          <p:nvPr>
            <p:extLst/>
          </p:nvPr>
        </p:nvGraphicFramePr>
        <p:xfrm>
          <a:off x="4389438" y="2392363"/>
          <a:ext cx="1090612" cy="488950"/>
        </p:xfrm>
        <a:graphic>
          <a:graphicData uri="http://schemas.openxmlformats.org/presentationml/2006/ole">
            <mc:AlternateContent xmlns:mc="http://schemas.openxmlformats.org/markup-compatibility/2006">
              <mc:Choice xmlns:v="urn:schemas-microsoft-com:vml" Requires="v">
                <p:oleObj spid="_x0000_s98519" name="方程式" r:id="rId32" imgW="507960" imgH="228600" progId="Equation.3">
                  <p:embed/>
                </p:oleObj>
              </mc:Choice>
              <mc:Fallback>
                <p:oleObj name="方程式" r:id="rId32" imgW="507960" imgH="228600" progId="Equation.3">
                  <p:embed/>
                  <p:pic>
                    <p:nvPicPr>
                      <p:cNvPr id="0" name=""/>
                      <p:cNvPicPr>
                        <a:picLocks noChangeAspect="1" noChangeArrowheads="1"/>
                      </p:cNvPicPr>
                      <p:nvPr/>
                    </p:nvPicPr>
                    <p:blipFill>
                      <a:blip r:embed="rId33"/>
                      <a:srcRect/>
                      <a:stretch>
                        <a:fillRect/>
                      </a:stretch>
                    </p:blipFill>
                    <p:spPr bwMode="auto">
                      <a:xfrm>
                        <a:off x="4389438" y="2392363"/>
                        <a:ext cx="1090612" cy="488950"/>
                      </a:xfrm>
                      <a:prstGeom prst="rect">
                        <a:avLst/>
                      </a:prstGeom>
                      <a:noFill/>
                      <a:extLst/>
                    </p:spPr>
                  </p:pic>
                </p:oleObj>
              </mc:Fallback>
            </mc:AlternateContent>
          </a:graphicData>
        </a:graphic>
      </p:graphicFrame>
      <p:graphicFrame>
        <p:nvGraphicFramePr>
          <p:cNvPr id="183" name="Object 12"/>
          <p:cNvGraphicFramePr>
            <a:graphicFrameLocks noChangeAspect="1"/>
          </p:cNvGraphicFramePr>
          <p:nvPr>
            <p:extLst/>
          </p:nvPr>
        </p:nvGraphicFramePr>
        <p:xfrm>
          <a:off x="3309582" y="2656772"/>
          <a:ext cx="436563" cy="433388"/>
        </p:xfrm>
        <a:graphic>
          <a:graphicData uri="http://schemas.openxmlformats.org/presentationml/2006/ole">
            <mc:AlternateContent xmlns:mc="http://schemas.openxmlformats.org/markup-compatibility/2006">
              <mc:Choice xmlns:v="urn:schemas-microsoft-com:vml" Requires="v">
                <p:oleObj spid="_x0000_s98520" name="方程式" r:id="rId34" imgW="203040" imgH="203040" progId="Equation.3">
                  <p:embed/>
                </p:oleObj>
              </mc:Choice>
              <mc:Fallback>
                <p:oleObj name="方程式" r:id="rId34" imgW="203040" imgH="203040" progId="Equation.3">
                  <p:embed/>
                  <p:pic>
                    <p:nvPicPr>
                      <p:cNvPr id="0" name=""/>
                      <p:cNvPicPr>
                        <a:picLocks noChangeAspect="1" noChangeArrowheads="1"/>
                      </p:cNvPicPr>
                      <p:nvPr/>
                    </p:nvPicPr>
                    <p:blipFill>
                      <a:blip r:embed="rId35"/>
                      <a:srcRect/>
                      <a:stretch>
                        <a:fillRect/>
                      </a:stretch>
                    </p:blipFill>
                    <p:spPr bwMode="auto">
                      <a:xfrm>
                        <a:off x="3309582" y="2656772"/>
                        <a:ext cx="436563" cy="433388"/>
                      </a:xfrm>
                      <a:prstGeom prst="rect">
                        <a:avLst/>
                      </a:prstGeom>
                      <a:noFill/>
                      <a:extLst/>
                    </p:spPr>
                  </p:pic>
                </p:oleObj>
              </mc:Fallback>
            </mc:AlternateContent>
          </a:graphicData>
        </a:graphic>
      </p:graphicFrame>
      <p:graphicFrame>
        <p:nvGraphicFramePr>
          <p:cNvPr id="184" name="Object 12"/>
          <p:cNvGraphicFramePr>
            <a:graphicFrameLocks noChangeAspect="1"/>
          </p:cNvGraphicFramePr>
          <p:nvPr>
            <p:extLst/>
          </p:nvPr>
        </p:nvGraphicFramePr>
        <p:xfrm>
          <a:off x="1501904" y="2651014"/>
          <a:ext cx="573087" cy="433388"/>
        </p:xfrm>
        <a:graphic>
          <a:graphicData uri="http://schemas.openxmlformats.org/presentationml/2006/ole">
            <mc:AlternateContent xmlns:mc="http://schemas.openxmlformats.org/markup-compatibility/2006">
              <mc:Choice xmlns:v="urn:schemas-microsoft-com:vml" Requires="v">
                <p:oleObj spid="_x0000_s98521" name="方程式" r:id="rId36" imgW="266400" imgH="203040" progId="Equation.3">
                  <p:embed/>
                </p:oleObj>
              </mc:Choice>
              <mc:Fallback>
                <p:oleObj name="方程式" r:id="rId36" imgW="266400" imgH="203040" progId="Equation.3">
                  <p:embed/>
                  <p:pic>
                    <p:nvPicPr>
                      <p:cNvPr id="0" name=""/>
                      <p:cNvPicPr>
                        <a:picLocks noChangeAspect="1" noChangeArrowheads="1"/>
                      </p:cNvPicPr>
                      <p:nvPr/>
                    </p:nvPicPr>
                    <p:blipFill>
                      <a:blip r:embed="rId37"/>
                      <a:srcRect/>
                      <a:stretch>
                        <a:fillRect/>
                      </a:stretch>
                    </p:blipFill>
                    <p:spPr bwMode="auto">
                      <a:xfrm>
                        <a:off x="1501904" y="2651014"/>
                        <a:ext cx="573087" cy="433388"/>
                      </a:xfrm>
                      <a:prstGeom prst="rect">
                        <a:avLst/>
                      </a:prstGeom>
                      <a:noFill/>
                      <a:extLst/>
                    </p:spPr>
                  </p:pic>
                </p:oleObj>
              </mc:Fallback>
            </mc:AlternateContent>
          </a:graphicData>
        </a:graphic>
      </p:graphicFrame>
      <p:graphicFrame>
        <p:nvGraphicFramePr>
          <p:cNvPr id="185" name="Object 12"/>
          <p:cNvGraphicFramePr>
            <a:graphicFrameLocks noChangeAspect="1"/>
          </p:cNvGraphicFramePr>
          <p:nvPr>
            <p:extLst/>
          </p:nvPr>
        </p:nvGraphicFramePr>
        <p:xfrm>
          <a:off x="1519144" y="4647632"/>
          <a:ext cx="873001" cy="334196"/>
        </p:xfrm>
        <a:graphic>
          <a:graphicData uri="http://schemas.openxmlformats.org/presentationml/2006/ole">
            <mc:AlternateContent xmlns:mc="http://schemas.openxmlformats.org/markup-compatibility/2006">
              <mc:Choice xmlns:v="urn:schemas-microsoft-com:vml" Requires="v">
                <p:oleObj spid="_x0000_s98522" name="方程式" r:id="rId38" imgW="596880" imgH="228600" progId="Equation.3">
                  <p:embed/>
                </p:oleObj>
              </mc:Choice>
              <mc:Fallback>
                <p:oleObj name="方程式" r:id="rId38" imgW="596880" imgH="228600" progId="Equation.3">
                  <p:embed/>
                  <p:pic>
                    <p:nvPicPr>
                      <p:cNvPr id="0" name=""/>
                      <p:cNvPicPr>
                        <a:picLocks noChangeAspect="1" noChangeArrowheads="1"/>
                      </p:cNvPicPr>
                      <p:nvPr/>
                    </p:nvPicPr>
                    <p:blipFill>
                      <a:blip r:embed="rId39"/>
                      <a:srcRect/>
                      <a:stretch>
                        <a:fillRect/>
                      </a:stretch>
                    </p:blipFill>
                    <p:spPr bwMode="auto">
                      <a:xfrm>
                        <a:off x="1519144" y="4647632"/>
                        <a:ext cx="873001" cy="334196"/>
                      </a:xfrm>
                      <a:prstGeom prst="rect">
                        <a:avLst/>
                      </a:prstGeom>
                      <a:noFill/>
                      <a:extLst/>
                    </p:spPr>
                  </p:pic>
                </p:oleObj>
              </mc:Fallback>
            </mc:AlternateContent>
          </a:graphicData>
        </a:graphic>
      </p:graphicFrame>
      <p:graphicFrame>
        <p:nvGraphicFramePr>
          <p:cNvPr id="186" name="Object 12"/>
          <p:cNvGraphicFramePr>
            <a:graphicFrameLocks noChangeAspect="1"/>
          </p:cNvGraphicFramePr>
          <p:nvPr>
            <p:extLst/>
          </p:nvPr>
        </p:nvGraphicFramePr>
        <p:xfrm>
          <a:off x="1542848" y="5948782"/>
          <a:ext cx="873125" cy="350838"/>
        </p:xfrm>
        <a:graphic>
          <a:graphicData uri="http://schemas.openxmlformats.org/presentationml/2006/ole">
            <mc:AlternateContent xmlns:mc="http://schemas.openxmlformats.org/markup-compatibility/2006">
              <mc:Choice xmlns:v="urn:schemas-microsoft-com:vml" Requires="v">
                <p:oleObj spid="_x0000_s98523" name="方程式" r:id="rId40" imgW="596880" imgH="241200" progId="Equation.3">
                  <p:embed/>
                </p:oleObj>
              </mc:Choice>
              <mc:Fallback>
                <p:oleObj name="方程式" r:id="rId40" imgW="596880" imgH="241200" progId="Equation.3">
                  <p:embed/>
                  <p:pic>
                    <p:nvPicPr>
                      <p:cNvPr id="0" name=""/>
                      <p:cNvPicPr>
                        <a:picLocks noChangeAspect="1" noChangeArrowheads="1"/>
                      </p:cNvPicPr>
                      <p:nvPr/>
                    </p:nvPicPr>
                    <p:blipFill>
                      <a:blip r:embed="rId41"/>
                      <a:srcRect/>
                      <a:stretch>
                        <a:fillRect/>
                      </a:stretch>
                    </p:blipFill>
                    <p:spPr bwMode="auto">
                      <a:xfrm>
                        <a:off x="1542848" y="5948782"/>
                        <a:ext cx="873125" cy="350838"/>
                      </a:xfrm>
                      <a:prstGeom prst="rect">
                        <a:avLst/>
                      </a:prstGeom>
                      <a:noFill/>
                      <a:extLst/>
                    </p:spPr>
                  </p:pic>
                </p:oleObj>
              </mc:Fallback>
            </mc:AlternateContent>
          </a:graphicData>
        </a:graphic>
      </p:graphicFrame>
      <p:sp>
        <p:nvSpPr>
          <p:cNvPr id="187" name="文字方塊 186"/>
          <p:cNvSpPr txBox="1"/>
          <p:nvPr/>
        </p:nvSpPr>
        <p:spPr>
          <a:xfrm rot="5400000">
            <a:off x="3463909" y="627368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88" name="文字方塊 187"/>
          <p:cNvSpPr txBox="1"/>
          <p:nvPr/>
        </p:nvSpPr>
        <p:spPr>
          <a:xfrm rot="5400000">
            <a:off x="1659579" y="622872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0" name="矩形 69"/>
          <p:cNvSpPr/>
          <p:nvPr/>
        </p:nvSpPr>
        <p:spPr>
          <a:xfrm>
            <a:off x="6015022" y="3604034"/>
            <a:ext cx="2953449" cy="2980138"/>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1" name="文字方塊 70"/>
          <p:cNvSpPr txBox="1"/>
          <p:nvPr/>
        </p:nvSpPr>
        <p:spPr>
          <a:xfrm>
            <a:off x="6085437" y="3580528"/>
            <a:ext cx="2556668" cy="461665"/>
          </a:xfrm>
          <a:prstGeom prst="rect">
            <a:avLst/>
          </a:prstGeom>
          <a:noFill/>
        </p:spPr>
        <p:txBody>
          <a:bodyPr wrap="square" rtlCol="0">
            <a:spAutoFit/>
          </a:bodyPr>
          <a:lstStyle/>
          <a:p>
            <a:pPr algn="ctr"/>
            <a:r>
              <a:rPr lang="en-US" altLang="zh-TW" sz="2400" b="1" i="1" u="sng" dirty="0" smtClean="0"/>
              <a:t>Backward Pass</a:t>
            </a:r>
            <a:endParaRPr lang="zh-TW" altLang="en-US" sz="2400" b="1" i="1" u="sng" dirty="0"/>
          </a:p>
        </p:txBody>
      </p:sp>
      <p:graphicFrame>
        <p:nvGraphicFramePr>
          <p:cNvPr id="72" name="Object 12"/>
          <p:cNvGraphicFramePr>
            <a:graphicFrameLocks noChangeAspect="1"/>
          </p:cNvGraphicFramePr>
          <p:nvPr>
            <p:extLst/>
          </p:nvPr>
        </p:nvGraphicFramePr>
        <p:xfrm>
          <a:off x="6122988" y="5508625"/>
          <a:ext cx="2566987" cy="471488"/>
        </p:xfrm>
        <a:graphic>
          <a:graphicData uri="http://schemas.openxmlformats.org/presentationml/2006/ole">
            <mc:AlternateContent xmlns:mc="http://schemas.openxmlformats.org/markup-compatibility/2006">
              <mc:Choice xmlns:v="urn:schemas-microsoft-com:vml" Requires="v">
                <p:oleObj spid="_x0000_s98524" name="方程式" r:id="rId42" imgW="1447560" imgH="266400" progId="Equation.3">
                  <p:embed/>
                </p:oleObj>
              </mc:Choice>
              <mc:Fallback>
                <p:oleObj name="方程式" r:id="rId42" imgW="1447560" imgH="266400" progId="Equation.3">
                  <p:embed/>
                  <p:pic>
                    <p:nvPicPr>
                      <p:cNvPr id="0" name=""/>
                      <p:cNvPicPr>
                        <a:picLocks noChangeAspect="1" noChangeArrowheads="1"/>
                      </p:cNvPicPr>
                      <p:nvPr/>
                    </p:nvPicPr>
                    <p:blipFill>
                      <a:blip r:embed="rId43"/>
                      <a:srcRect/>
                      <a:stretch>
                        <a:fillRect/>
                      </a:stretch>
                    </p:blipFill>
                    <p:spPr bwMode="auto">
                      <a:xfrm>
                        <a:off x="6122988" y="5508625"/>
                        <a:ext cx="2566987" cy="471488"/>
                      </a:xfrm>
                      <a:prstGeom prst="rect">
                        <a:avLst/>
                      </a:prstGeom>
                      <a:noFill/>
                      <a:extLst/>
                    </p:spPr>
                  </p:pic>
                </p:oleObj>
              </mc:Fallback>
            </mc:AlternateContent>
          </a:graphicData>
        </a:graphic>
      </p:graphicFrame>
      <p:graphicFrame>
        <p:nvGraphicFramePr>
          <p:cNvPr id="73" name="Object 12"/>
          <p:cNvGraphicFramePr>
            <a:graphicFrameLocks noChangeAspect="1"/>
          </p:cNvGraphicFramePr>
          <p:nvPr>
            <p:extLst/>
          </p:nvPr>
        </p:nvGraphicFramePr>
        <p:xfrm>
          <a:off x="6161088" y="4116388"/>
          <a:ext cx="2643187" cy="514350"/>
        </p:xfrm>
        <a:graphic>
          <a:graphicData uri="http://schemas.openxmlformats.org/presentationml/2006/ole">
            <mc:AlternateContent xmlns:mc="http://schemas.openxmlformats.org/markup-compatibility/2006">
              <mc:Choice xmlns:v="urn:schemas-microsoft-com:vml" Requires="v">
                <p:oleObj spid="_x0000_s98525" name="方程式" r:id="rId44" imgW="1295280" imgH="253800" progId="Equation.3">
                  <p:embed/>
                </p:oleObj>
              </mc:Choice>
              <mc:Fallback>
                <p:oleObj name="方程式" r:id="rId44" imgW="1295280" imgH="253800" progId="Equation.3">
                  <p:embed/>
                  <p:pic>
                    <p:nvPicPr>
                      <p:cNvPr id="0" name=""/>
                      <p:cNvPicPr>
                        <a:picLocks noChangeAspect="1" noChangeArrowheads="1"/>
                      </p:cNvPicPr>
                      <p:nvPr/>
                    </p:nvPicPr>
                    <p:blipFill>
                      <a:blip r:embed="rId45"/>
                      <a:srcRect/>
                      <a:stretch>
                        <a:fillRect/>
                      </a:stretch>
                    </p:blipFill>
                    <p:spPr bwMode="auto">
                      <a:xfrm>
                        <a:off x="6161088" y="4116388"/>
                        <a:ext cx="2643187" cy="514350"/>
                      </a:xfrm>
                      <a:prstGeom prst="rect">
                        <a:avLst/>
                      </a:prstGeom>
                      <a:noFill/>
                      <a:extLst/>
                    </p:spPr>
                  </p:pic>
                </p:oleObj>
              </mc:Fallback>
            </mc:AlternateContent>
          </a:graphicData>
        </a:graphic>
      </p:graphicFrame>
      <p:graphicFrame>
        <p:nvGraphicFramePr>
          <p:cNvPr id="74" name="Object 12"/>
          <p:cNvGraphicFramePr>
            <a:graphicFrameLocks noChangeAspect="1"/>
          </p:cNvGraphicFramePr>
          <p:nvPr>
            <p:extLst/>
          </p:nvPr>
        </p:nvGraphicFramePr>
        <p:xfrm>
          <a:off x="6076716" y="4612142"/>
          <a:ext cx="2895600" cy="496887"/>
        </p:xfrm>
        <a:graphic>
          <a:graphicData uri="http://schemas.openxmlformats.org/presentationml/2006/ole">
            <mc:AlternateContent xmlns:mc="http://schemas.openxmlformats.org/markup-compatibility/2006">
              <mc:Choice xmlns:v="urn:schemas-microsoft-com:vml" Requires="v">
                <p:oleObj spid="_x0000_s98526" name="方程式" r:id="rId46" imgW="1549080" imgH="266400" progId="Equation.3">
                  <p:embed/>
                </p:oleObj>
              </mc:Choice>
              <mc:Fallback>
                <p:oleObj name="方程式" r:id="rId46" imgW="1549080" imgH="266400" progId="Equation.3">
                  <p:embed/>
                  <p:pic>
                    <p:nvPicPr>
                      <p:cNvPr id="0" name=""/>
                      <p:cNvPicPr>
                        <a:picLocks noChangeAspect="1" noChangeArrowheads="1"/>
                      </p:cNvPicPr>
                      <p:nvPr/>
                    </p:nvPicPr>
                    <p:blipFill>
                      <a:blip r:embed="rId47"/>
                      <a:srcRect/>
                      <a:stretch>
                        <a:fillRect/>
                      </a:stretch>
                    </p:blipFill>
                    <p:spPr bwMode="auto">
                      <a:xfrm>
                        <a:off x="6076716" y="4612142"/>
                        <a:ext cx="2895600" cy="496887"/>
                      </a:xfrm>
                      <a:prstGeom prst="rect">
                        <a:avLst/>
                      </a:prstGeom>
                      <a:noFill/>
                      <a:extLst/>
                    </p:spPr>
                  </p:pic>
                </p:oleObj>
              </mc:Fallback>
            </mc:AlternateContent>
          </a:graphicData>
        </a:graphic>
      </p:graphicFrame>
      <p:graphicFrame>
        <p:nvGraphicFramePr>
          <p:cNvPr id="75" name="Object 12"/>
          <p:cNvGraphicFramePr>
            <a:graphicFrameLocks noChangeAspect="1"/>
          </p:cNvGraphicFramePr>
          <p:nvPr>
            <p:extLst/>
          </p:nvPr>
        </p:nvGraphicFramePr>
        <p:xfrm>
          <a:off x="7086214" y="5198299"/>
          <a:ext cx="654050" cy="155575"/>
        </p:xfrm>
        <a:graphic>
          <a:graphicData uri="http://schemas.openxmlformats.org/presentationml/2006/ole">
            <mc:AlternateContent xmlns:mc="http://schemas.openxmlformats.org/markup-compatibility/2006">
              <mc:Choice xmlns:v="urn:schemas-microsoft-com:vml" Requires="v">
                <p:oleObj spid="_x0000_s98527" name="方程式" r:id="rId48" imgW="317160" imgH="75960" progId="Equation.3">
                  <p:embed/>
                </p:oleObj>
              </mc:Choice>
              <mc:Fallback>
                <p:oleObj name="方程式" r:id="rId48" imgW="317160" imgH="75960" progId="Equation.3">
                  <p:embed/>
                  <p:pic>
                    <p:nvPicPr>
                      <p:cNvPr id="0" name=""/>
                      <p:cNvPicPr>
                        <a:picLocks noChangeAspect="1" noChangeArrowheads="1"/>
                      </p:cNvPicPr>
                      <p:nvPr/>
                    </p:nvPicPr>
                    <p:blipFill>
                      <a:blip r:embed="rId49"/>
                      <a:srcRect/>
                      <a:stretch>
                        <a:fillRect/>
                      </a:stretch>
                    </p:blipFill>
                    <p:spPr bwMode="auto">
                      <a:xfrm>
                        <a:off x="7086214" y="5198299"/>
                        <a:ext cx="654050" cy="155575"/>
                      </a:xfrm>
                      <a:prstGeom prst="rect">
                        <a:avLst/>
                      </a:prstGeom>
                      <a:noFill/>
                      <a:extLst/>
                    </p:spPr>
                  </p:pic>
                </p:oleObj>
              </mc:Fallback>
            </mc:AlternateContent>
          </a:graphicData>
        </a:graphic>
      </p:graphicFrame>
      <p:graphicFrame>
        <p:nvGraphicFramePr>
          <p:cNvPr id="76" name="Object 12"/>
          <p:cNvGraphicFramePr>
            <a:graphicFrameLocks noChangeAspect="1"/>
          </p:cNvGraphicFramePr>
          <p:nvPr>
            <p:extLst/>
          </p:nvPr>
        </p:nvGraphicFramePr>
        <p:xfrm>
          <a:off x="7102244" y="6143818"/>
          <a:ext cx="654050" cy="155575"/>
        </p:xfrm>
        <a:graphic>
          <a:graphicData uri="http://schemas.openxmlformats.org/presentationml/2006/ole">
            <mc:AlternateContent xmlns:mc="http://schemas.openxmlformats.org/markup-compatibility/2006">
              <mc:Choice xmlns:v="urn:schemas-microsoft-com:vml" Requires="v">
                <p:oleObj spid="_x0000_s98528" name="方程式" r:id="rId50" imgW="317160" imgH="75960" progId="Equation.3">
                  <p:embed/>
                </p:oleObj>
              </mc:Choice>
              <mc:Fallback>
                <p:oleObj name="方程式" r:id="rId50" imgW="317160" imgH="75960" progId="Equation.3">
                  <p:embed/>
                  <p:pic>
                    <p:nvPicPr>
                      <p:cNvPr id="0" name=""/>
                      <p:cNvPicPr>
                        <a:picLocks noChangeAspect="1" noChangeArrowheads="1"/>
                      </p:cNvPicPr>
                      <p:nvPr/>
                    </p:nvPicPr>
                    <p:blipFill>
                      <a:blip r:embed="rId49"/>
                      <a:srcRect/>
                      <a:stretch>
                        <a:fillRect/>
                      </a:stretch>
                    </p:blipFill>
                    <p:spPr bwMode="auto">
                      <a:xfrm>
                        <a:off x="7102244" y="6143818"/>
                        <a:ext cx="654050" cy="155575"/>
                      </a:xfrm>
                      <a:prstGeom prst="rect">
                        <a:avLst/>
                      </a:prstGeom>
                      <a:noFill/>
                      <a:extLst/>
                    </p:spPr>
                  </p:pic>
                </p:oleObj>
              </mc:Fallback>
            </mc:AlternateContent>
          </a:graphicData>
        </a:graphic>
      </p:graphicFrame>
      <p:graphicFrame>
        <p:nvGraphicFramePr>
          <p:cNvPr id="77" name="Object 12"/>
          <p:cNvGraphicFramePr>
            <a:graphicFrameLocks noChangeAspect="1"/>
          </p:cNvGraphicFramePr>
          <p:nvPr>
            <p:extLst/>
          </p:nvPr>
        </p:nvGraphicFramePr>
        <p:xfrm>
          <a:off x="4841875" y="922338"/>
          <a:ext cx="2174875" cy="1003300"/>
        </p:xfrm>
        <a:graphic>
          <a:graphicData uri="http://schemas.openxmlformats.org/presentationml/2006/ole">
            <mc:AlternateContent xmlns:mc="http://schemas.openxmlformats.org/markup-compatibility/2006">
              <mc:Choice xmlns:v="urn:schemas-microsoft-com:vml" Requires="v">
                <p:oleObj spid="_x0000_s98529" name="方程式" r:id="rId51" imgW="1015920" imgH="469800" progId="Equation.3">
                  <p:embed/>
                </p:oleObj>
              </mc:Choice>
              <mc:Fallback>
                <p:oleObj name="方程式" r:id="rId51" imgW="1015920" imgH="469800" progId="Equation.3">
                  <p:embed/>
                  <p:pic>
                    <p:nvPicPr>
                      <p:cNvPr id="0" name=""/>
                      <p:cNvPicPr>
                        <a:picLocks noChangeAspect="1" noChangeArrowheads="1"/>
                      </p:cNvPicPr>
                      <p:nvPr/>
                    </p:nvPicPr>
                    <p:blipFill>
                      <a:blip r:embed="rId52"/>
                      <a:srcRect/>
                      <a:stretch>
                        <a:fillRect/>
                      </a:stretch>
                    </p:blipFill>
                    <p:spPr bwMode="auto">
                      <a:xfrm>
                        <a:off x="4841875" y="922338"/>
                        <a:ext cx="217487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文字方塊 78"/>
          <p:cNvSpPr txBox="1"/>
          <p:nvPr/>
        </p:nvSpPr>
        <p:spPr>
          <a:xfrm>
            <a:off x="7388401" y="1910166"/>
            <a:ext cx="1829930" cy="461665"/>
          </a:xfrm>
          <a:prstGeom prst="rect">
            <a:avLst/>
          </a:prstGeom>
          <a:noFill/>
        </p:spPr>
        <p:txBody>
          <a:bodyPr wrap="square" rtlCol="0">
            <a:spAutoFit/>
          </a:bodyPr>
          <a:lstStyle/>
          <a:p>
            <a:r>
              <a:rPr lang="en-US" altLang="zh-TW" sz="2400" dirty="0" smtClean="0">
                <a:solidFill>
                  <a:srgbClr val="00B050"/>
                </a:solidFill>
              </a:rPr>
              <a:t>Error signal</a:t>
            </a:r>
            <a:endParaRPr lang="zh-TW" altLang="en-US" sz="2400" dirty="0">
              <a:solidFill>
                <a:srgbClr val="00B050"/>
              </a:solidFill>
            </a:endParaRPr>
          </a:p>
        </p:txBody>
      </p:sp>
    </p:spTree>
    <p:extLst>
      <p:ext uri="{BB962C8B-B14F-4D97-AF65-F5344CB8AC3E}">
        <p14:creationId xmlns:p14="http://schemas.microsoft.com/office/powerpoint/2010/main" val="429355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8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46" grpId="0"/>
      <p:bldP spid="156" grpId="0"/>
      <p:bldP spid="160" grpId="0"/>
      <p:bldP spid="168" grpId="0"/>
      <p:bldP spid="178" grpId="0"/>
      <p:bldP spid="179" grpId="0"/>
      <p:bldP spid="180" grpId="0"/>
      <p:bldP spid="187" grpId="0"/>
      <p:bldP spid="18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br>
              <a:rPr lang="en-US" altLang="zh-TW" dirty="0"/>
            </a:br>
            <a:r>
              <a:rPr lang="en-US" altLang="zh-TW" dirty="0"/>
              <a:t>- Ensemble</a:t>
            </a:r>
            <a:endParaRPr lang="zh-TW" altLang="en-US" dirty="0"/>
          </a:p>
        </p:txBody>
      </p:sp>
      <p:sp>
        <p:nvSpPr>
          <p:cNvPr id="3" name="內容版面配置區 2"/>
          <p:cNvSpPr>
            <a:spLocks noGrp="1"/>
          </p:cNvSpPr>
          <p:nvPr>
            <p:ph idx="1"/>
          </p:nvPr>
        </p:nvSpPr>
        <p:spPr/>
        <p:txBody>
          <a:bodyPr/>
          <a:lstStyle/>
          <a:p>
            <a:r>
              <a:rPr lang="en-US" altLang="zh-TW" dirty="0" smtClean="0"/>
              <a:t>Experiments on hand writing digital classification</a:t>
            </a:r>
            <a:endParaRPr lang="zh-TW" altLang="en-US" dirty="0"/>
          </a:p>
        </p:txBody>
      </p:sp>
      <p:pic>
        <p:nvPicPr>
          <p:cNvPr id="4" name="圖片 3"/>
          <p:cNvPicPr>
            <a:picLocks noChangeAspect="1"/>
          </p:cNvPicPr>
          <p:nvPr/>
        </p:nvPicPr>
        <p:blipFill>
          <a:blip r:embed="rId2"/>
          <a:stretch>
            <a:fillRect/>
          </a:stretch>
        </p:blipFill>
        <p:spPr>
          <a:xfrm>
            <a:off x="4683932" y="2654527"/>
            <a:ext cx="4460068" cy="3273782"/>
          </a:xfrm>
          <a:prstGeom prst="rect">
            <a:avLst/>
          </a:prstGeom>
        </p:spPr>
      </p:pic>
      <p:sp>
        <p:nvSpPr>
          <p:cNvPr id="6" name="矩形 5"/>
          <p:cNvSpPr/>
          <p:nvPr/>
        </p:nvSpPr>
        <p:spPr>
          <a:xfrm>
            <a:off x="2623710" y="6199668"/>
            <a:ext cx="3896580" cy="369332"/>
          </a:xfrm>
          <a:prstGeom prst="rect">
            <a:avLst/>
          </a:prstGeom>
        </p:spPr>
        <p:txBody>
          <a:bodyPr wrap="none">
            <a:spAutoFit/>
          </a:bodyPr>
          <a:lstStyle/>
          <a:p>
            <a:r>
              <a:rPr lang="en-US" altLang="zh-TW" dirty="0" smtClean="0"/>
              <a:t>Ref: </a:t>
            </a:r>
            <a:r>
              <a:rPr lang="zh-TW" altLang="en-US" dirty="0" smtClean="0"/>
              <a:t>http</a:t>
            </a:r>
            <a:r>
              <a:rPr lang="zh-TW" altLang="en-US" dirty="0"/>
              <a:t>://arxiv.org/pdf/1302.4389.pdf</a:t>
            </a:r>
          </a:p>
        </p:txBody>
      </p:sp>
      <p:pic>
        <p:nvPicPr>
          <p:cNvPr id="5" name="圖片 4"/>
          <p:cNvPicPr>
            <a:picLocks noChangeAspect="1"/>
          </p:cNvPicPr>
          <p:nvPr/>
        </p:nvPicPr>
        <p:blipFill>
          <a:blip r:embed="rId3"/>
          <a:stretch>
            <a:fillRect/>
          </a:stretch>
        </p:blipFill>
        <p:spPr>
          <a:xfrm>
            <a:off x="126471" y="2502174"/>
            <a:ext cx="4445529" cy="3390277"/>
          </a:xfrm>
          <a:prstGeom prst="rect">
            <a:avLst/>
          </a:prstGeom>
        </p:spPr>
      </p:pic>
    </p:spTree>
    <p:extLst>
      <p:ext uri="{BB962C8B-B14F-4D97-AF65-F5344CB8AC3E}">
        <p14:creationId xmlns:p14="http://schemas.microsoft.com/office/powerpoint/2010/main" val="4260737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smtClean="0"/>
              <a:t>Practical Suggestion for Dropout</a:t>
            </a:r>
            <a:endParaRPr lang="zh-TW" altLang="en-US" sz="4400" dirty="0"/>
          </a:p>
        </p:txBody>
      </p:sp>
      <p:sp>
        <p:nvSpPr>
          <p:cNvPr id="3" name="內容版面配置區 2"/>
          <p:cNvSpPr>
            <a:spLocks noGrp="1"/>
          </p:cNvSpPr>
          <p:nvPr>
            <p:ph idx="1"/>
          </p:nvPr>
        </p:nvSpPr>
        <p:spPr/>
        <p:txBody>
          <a:bodyPr>
            <a:normAutofit/>
          </a:bodyPr>
          <a:lstStyle/>
          <a:p>
            <a:r>
              <a:rPr lang="en-US" altLang="zh-TW" sz="2800" dirty="0" smtClean="0"/>
              <a:t>Larger network </a:t>
            </a:r>
          </a:p>
          <a:p>
            <a:pPr lvl="1"/>
            <a:r>
              <a:rPr lang="en-US" altLang="zh-TW" sz="2400" dirty="0" smtClean="0"/>
              <a:t>If you know your task need </a:t>
            </a:r>
            <a:r>
              <a:rPr lang="en-US" altLang="zh-TW" sz="2400" b="1" i="1" dirty="0" smtClean="0"/>
              <a:t>n</a:t>
            </a:r>
            <a:r>
              <a:rPr lang="en-US" altLang="zh-TW" sz="2400" dirty="0" smtClean="0"/>
              <a:t> neurons, for dropout rate </a:t>
            </a:r>
            <a:r>
              <a:rPr lang="en-US" altLang="zh-TW" sz="2400" b="1" i="1" dirty="0" smtClean="0"/>
              <a:t>p</a:t>
            </a:r>
            <a:r>
              <a:rPr lang="en-US" altLang="zh-TW" sz="2400" dirty="0" smtClean="0"/>
              <a:t>, your network need </a:t>
            </a:r>
            <a:r>
              <a:rPr lang="en-US" altLang="zh-TW" sz="2400" b="1" i="1" dirty="0" smtClean="0"/>
              <a:t>n/(1-p)</a:t>
            </a:r>
            <a:r>
              <a:rPr lang="en-US" altLang="zh-TW" sz="2400" dirty="0" smtClean="0"/>
              <a:t> neurons.</a:t>
            </a:r>
          </a:p>
          <a:p>
            <a:r>
              <a:rPr lang="en-US" altLang="zh-TW" dirty="0"/>
              <a:t>Longer training time</a:t>
            </a:r>
          </a:p>
          <a:p>
            <a:r>
              <a:rPr lang="en-US" altLang="zh-TW" sz="2800" dirty="0" smtClean="0"/>
              <a:t>Higher learning rate</a:t>
            </a:r>
          </a:p>
          <a:p>
            <a:r>
              <a:rPr lang="en-US" altLang="zh-TW" sz="2800" dirty="0" smtClean="0"/>
              <a:t>Larger </a:t>
            </a:r>
            <a:r>
              <a:rPr lang="en-US" altLang="zh-TW" sz="2800" dirty="0"/>
              <a:t>momentum </a:t>
            </a:r>
            <a:endParaRPr lang="en-US" altLang="zh-TW" dirty="0"/>
          </a:p>
        </p:txBody>
      </p:sp>
    </p:spTree>
    <p:extLst>
      <p:ext uri="{BB962C8B-B14F-4D97-AF65-F5344CB8AC3E}">
        <p14:creationId xmlns:p14="http://schemas.microsoft.com/office/powerpoint/2010/main" val="406940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Concluding Remarks</a:t>
            </a:r>
            <a:endParaRPr lang="zh-TW" altLang="en-US" dirty="0"/>
          </a:p>
        </p:txBody>
      </p:sp>
      <p:graphicFrame>
        <p:nvGraphicFramePr>
          <p:cNvPr id="4" name="內容版面配置區 3"/>
          <p:cNvGraphicFramePr>
            <a:graphicFrameLocks noGrp="1"/>
          </p:cNvGraphicFramePr>
          <p:nvPr>
            <p:ph idx="1"/>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6387196" y="2057287"/>
            <a:ext cx="2351314" cy="4789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smtClean="0"/>
              <a:t>ReLU, Maxout</a:t>
            </a:r>
            <a:endParaRPr lang="zh-TW" altLang="en-US" sz="2400" dirty="0"/>
          </a:p>
        </p:txBody>
      </p:sp>
      <p:sp>
        <p:nvSpPr>
          <p:cNvPr id="6" name="矩形 5"/>
          <p:cNvSpPr/>
          <p:nvPr/>
        </p:nvSpPr>
        <p:spPr>
          <a:xfrm>
            <a:off x="6387196" y="2821271"/>
            <a:ext cx="2351314" cy="7413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err="1" smtClean="0"/>
              <a:t>Softmax</a:t>
            </a:r>
            <a:endParaRPr lang="en-US" altLang="zh-TW" sz="2400" dirty="0" smtClean="0"/>
          </a:p>
          <a:p>
            <a:pPr algn="ctr"/>
            <a:r>
              <a:rPr lang="en-US" altLang="zh-TW" sz="2400" dirty="0" smtClean="0"/>
              <a:t>+ Cross Entropy</a:t>
            </a:r>
            <a:endParaRPr lang="zh-TW" altLang="en-US" sz="2400" dirty="0"/>
          </a:p>
        </p:txBody>
      </p:sp>
      <p:sp>
        <p:nvSpPr>
          <p:cNvPr id="7" name="矩形 6"/>
          <p:cNvSpPr/>
          <p:nvPr/>
        </p:nvSpPr>
        <p:spPr>
          <a:xfrm>
            <a:off x="6387196" y="3823176"/>
            <a:ext cx="2351314" cy="6614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Mean=0, </a:t>
            </a:r>
          </a:p>
          <a:p>
            <a:pPr algn="ctr"/>
            <a:r>
              <a:rPr lang="en-US" altLang="zh-TW" sz="2400" dirty="0" smtClean="0"/>
              <a:t>Variance=1</a:t>
            </a:r>
            <a:endParaRPr lang="zh-TW" altLang="en-US" sz="2400" dirty="0"/>
          </a:p>
        </p:txBody>
      </p:sp>
      <p:sp>
        <p:nvSpPr>
          <p:cNvPr id="8" name="矩形 7"/>
          <p:cNvSpPr/>
          <p:nvPr/>
        </p:nvSpPr>
        <p:spPr>
          <a:xfrm>
            <a:off x="5815696" y="4762680"/>
            <a:ext cx="2922814" cy="6557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err="1"/>
              <a:t>Adagrad</a:t>
            </a:r>
            <a:r>
              <a:rPr lang="en-US" altLang="zh-TW" sz="2400" dirty="0"/>
              <a:t>, </a:t>
            </a:r>
            <a:r>
              <a:rPr lang="en-US" altLang="zh-TW" sz="2400" dirty="0" smtClean="0"/>
              <a:t>Momentum </a:t>
            </a:r>
            <a:endParaRPr lang="zh-TW" altLang="en-US" sz="2400" dirty="0"/>
          </a:p>
        </p:txBody>
      </p:sp>
      <p:sp>
        <p:nvSpPr>
          <p:cNvPr id="9" name="矩形 8"/>
          <p:cNvSpPr/>
          <p:nvPr/>
        </p:nvSpPr>
        <p:spPr>
          <a:xfrm>
            <a:off x="6009826" y="5696491"/>
            <a:ext cx="2728684" cy="10207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Early Stopping, Weight decay, Dropout</a:t>
            </a:r>
            <a:endParaRPr lang="zh-TW" altLang="en-US" sz="2400" dirty="0"/>
          </a:p>
        </p:txBody>
      </p:sp>
      <p:sp>
        <p:nvSpPr>
          <p:cNvPr id="10" name="矩形 9"/>
          <p:cNvSpPr/>
          <p:nvPr/>
        </p:nvSpPr>
        <p:spPr>
          <a:xfrm>
            <a:off x="5511702" y="131583"/>
            <a:ext cx="3226808" cy="6956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TW" sz="2400" dirty="0" smtClean="0"/>
              <a:t>Not covered today:</a:t>
            </a:r>
          </a:p>
          <a:p>
            <a:r>
              <a:rPr lang="en-US" altLang="zh-TW" sz="2400" dirty="0" smtClean="0"/>
              <a:t>Parameters Initialization</a:t>
            </a:r>
            <a:endParaRPr lang="zh-TW" altLang="en-US" sz="2400" dirty="0"/>
          </a:p>
        </p:txBody>
      </p:sp>
      <p:sp>
        <p:nvSpPr>
          <p:cNvPr id="3" name="矩形 2"/>
          <p:cNvSpPr/>
          <p:nvPr/>
        </p:nvSpPr>
        <p:spPr>
          <a:xfrm>
            <a:off x="5511702" y="848944"/>
            <a:ext cx="3443612" cy="923330"/>
          </a:xfrm>
          <a:prstGeom prst="rect">
            <a:avLst/>
          </a:prstGeom>
        </p:spPr>
        <p:txBody>
          <a:bodyPr wrap="square">
            <a:spAutoFit/>
          </a:bodyPr>
          <a:lstStyle/>
          <a:p>
            <a:r>
              <a:rPr lang="zh-TW" altLang="en-US" dirty="0"/>
              <a:t>http://neuralnetworksanddeeplearning.com/chap3.html#weight_initialization</a:t>
            </a:r>
          </a:p>
        </p:txBody>
      </p:sp>
    </p:spTree>
    <p:extLst>
      <p:ext uri="{BB962C8B-B14F-4D97-AF65-F5344CB8AC3E}">
        <p14:creationId xmlns:p14="http://schemas.microsoft.com/office/powerpoint/2010/main" val="63521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Acknowledgement</a:t>
            </a:r>
            <a:endParaRPr lang="zh-TW" altLang="en-US" dirty="0"/>
          </a:p>
        </p:txBody>
      </p:sp>
      <p:sp>
        <p:nvSpPr>
          <p:cNvPr id="3" name="內容版面配置區 2"/>
          <p:cNvSpPr>
            <a:spLocks noGrp="1"/>
          </p:cNvSpPr>
          <p:nvPr>
            <p:ph idx="1"/>
          </p:nvPr>
        </p:nvSpPr>
        <p:spPr/>
        <p:txBody>
          <a:bodyPr/>
          <a:lstStyle/>
          <a:p>
            <a:r>
              <a:rPr lang="zh-TW" altLang="en-US" dirty="0"/>
              <a:t>感謝 </a:t>
            </a:r>
            <a:r>
              <a:rPr lang="zh-TW" altLang="en-US" dirty="0" smtClean="0"/>
              <a:t>李</a:t>
            </a:r>
            <a:r>
              <a:rPr lang="zh-TW" altLang="en-US" dirty="0"/>
              <a:t>朋</a:t>
            </a:r>
            <a:r>
              <a:rPr lang="zh-TW" altLang="en-US" dirty="0" smtClean="0"/>
              <a:t>軒 </a:t>
            </a:r>
            <a:r>
              <a:rPr lang="zh-TW" altLang="en-US" dirty="0"/>
              <a:t>同學糾正投影片上</a:t>
            </a:r>
            <a:r>
              <a:rPr lang="zh-TW" altLang="en-US" dirty="0" smtClean="0"/>
              <a:t>的錯誤</a:t>
            </a:r>
            <a:endParaRPr lang="en-US" altLang="zh-TW" dirty="0" smtClean="0"/>
          </a:p>
          <a:p>
            <a:pPr lvl="1"/>
            <a:r>
              <a:rPr lang="zh-TW" altLang="en-US" dirty="0" smtClean="0"/>
              <a:t>很多地方 </a:t>
            </a:r>
            <a:r>
              <a:rPr lang="en-US" altLang="zh-TW" dirty="0" smtClean="0"/>
              <a:t>p </a:t>
            </a:r>
            <a:r>
              <a:rPr lang="zh-TW" altLang="en-US" dirty="0" smtClean="0"/>
              <a:t>應該改為 </a:t>
            </a:r>
            <a:r>
              <a:rPr lang="en-US" altLang="zh-TW" dirty="0" smtClean="0"/>
              <a:t>1-p</a:t>
            </a:r>
          </a:p>
          <a:p>
            <a:r>
              <a:rPr lang="zh-TW" altLang="en-US" dirty="0"/>
              <a:t>感謝 </a:t>
            </a:r>
            <a:r>
              <a:rPr lang="en-US" altLang="zh-TW" dirty="0"/>
              <a:t>Ryan</a:t>
            </a:r>
            <a:r>
              <a:rPr lang="zh-TW" altLang="en-US" dirty="0"/>
              <a:t> </a:t>
            </a:r>
            <a:r>
              <a:rPr lang="en-US" altLang="zh-TW" dirty="0"/>
              <a:t>Sun </a:t>
            </a:r>
            <a:r>
              <a:rPr lang="zh-TW" altLang="en-US" dirty="0"/>
              <a:t>來信指出投影片上的錯誤</a:t>
            </a:r>
          </a:p>
          <a:p>
            <a:endParaRPr lang="zh-TW" altLang="en-US" dirty="0"/>
          </a:p>
          <a:p>
            <a:endParaRPr lang="zh-TW" altLang="en-US" dirty="0"/>
          </a:p>
        </p:txBody>
      </p:sp>
    </p:spTree>
    <p:extLst>
      <p:ext uri="{BB962C8B-B14F-4D97-AF65-F5344CB8AC3E}">
        <p14:creationId xmlns:p14="http://schemas.microsoft.com/office/powerpoint/2010/main" val="2229354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Problem of Sigmoid</a:t>
            </a:r>
            <a:endParaRPr lang="zh-TW" altLang="en-US" dirty="0"/>
          </a:p>
        </p:txBody>
      </p:sp>
      <p:pic>
        <p:nvPicPr>
          <p:cNvPr id="4" name="圖片 3"/>
          <p:cNvPicPr>
            <a:picLocks noChangeAspect="1"/>
          </p:cNvPicPr>
          <p:nvPr/>
        </p:nvPicPr>
        <p:blipFill>
          <a:blip r:embed="rId2"/>
          <a:stretch>
            <a:fillRect/>
          </a:stretch>
        </p:blipFill>
        <p:spPr>
          <a:xfrm>
            <a:off x="1758725" y="1993576"/>
            <a:ext cx="5631150" cy="3673217"/>
          </a:xfrm>
          <a:prstGeom prst="rect">
            <a:avLst/>
          </a:prstGeom>
        </p:spPr>
      </p:pic>
      <p:sp>
        <p:nvSpPr>
          <p:cNvPr id="8" name="文字方塊 7"/>
          <p:cNvSpPr txBox="1"/>
          <p:nvPr/>
        </p:nvSpPr>
        <p:spPr>
          <a:xfrm>
            <a:off x="2749550" y="2799778"/>
            <a:ext cx="1623527" cy="830997"/>
          </a:xfrm>
          <a:prstGeom prst="rect">
            <a:avLst/>
          </a:prstGeom>
          <a:noFill/>
        </p:spPr>
        <p:txBody>
          <a:bodyPr wrap="square" rtlCol="0">
            <a:spAutoFit/>
          </a:bodyPr>
          <a:lstStyle/>
          <a:p>
            <a:pPr algn="ctr"/>
            <a:r>
              <a:rPr lang="en-US" altLang="zh-TW" sz="2400" dirty="0" smtClean="0"/>
              <a:t>Sigmoid Function</a:t>
            </a:r>
            <a:endParaRPr lang="zh-TW" altLang="en-US" sz="2400" dirty="0"/>
          </a:p>
        </p:txBody>
      </p:sp>
      <p:sp>
        <p:nvSpPr>
          <p:cNvPr id="9" name="文字方塊 8"/>
          <p:cNvSpPr txBox="1"/>
          <p:nvPr/>
        </p:nvSpPr>
        <p:spPr>
          <a:xfrm>
            <a:off x="5441528" y="3190743"/>
            <a:ext cx="1623527" cy="1200329"/>
          </a:xfrm>
          <a:prstGeom prst="rect">
            <a:avLst/>
          </a:prstGeom>
          <a:noFill/>
        </p:spPr>
        <p:txBody>
          <a:bodyPr wrap="square" rtlCol="0">
            <a:spAutoFit/>
          </a:bodyPr>
          <a:lstStyle/>
          <a:p>
            <a:pPr algn="ctr"/>
            <a:r>
              <a:rPr lang="en-US" altLang="zh-TW" sz="2400" dirty="0" smtClean="0"/>
              <a:t>Derivative of Sigmoid Function</a:t>
            </a:r>
            <a:endParaRPr lang="zh-TW" altLang="en-US" sz="2400" dirty="0"/>
          </a:p>
        </p:txBody>
      </p:sp>
      <p:sp>
        <p:nvSpPr>
          <p:cNvPr id="10" name="矩形 9"/>
          <p:cNvSpPr/>
          <p:nvPr/>
        </p:nvSpPr>
        <p:spPr>
          <a:xfrm>
            <a:off x="1075319" y="5816483"/>
            <a:ext cx="7333860" cy="461665"/>
          </a:xfrm>
          <a:prstGeom prst="rect">
            <a:avLst/>
          </a:prstGeom>
        </p:spPr>
        <p:txBody>
          <a:bodyPr wrap="square">
            <a:spAutoFit/>
          </a:bodyPr>
          <a:lstStyle/>
          <a:p>
            <a:pPr algn="ctr"/>
            <a:r>
              <a:rPr lang="en-US" altLang="zh-TW" sz="2400" dirty="0"/>
              <a:t>Derivative of Sigmoid </a:t>
            </a:r>
            <a:r>
              <a:rPr lang="en-US" altLang="zh-TW" sz="2400" dirty="0" smtClean="0"/>
              <a:t>Function is always smaller than 1</a:t>
            </a:r>
            <a:endParaRPr lang="zh-TW" altLang="en-US" sz="2400" dirty="0"/>
          </a:p>
        </p:txBody>
      </p:sp>
      <p:cxnSp>
        <p:nvCxnSpPr>
          <p:cNvPr id="12" name="直線單箭頭接點 11"/>
          <p:cNvCxnSpPr/>
          <p:nvPr/>
        </p:nvCxnSpPr>
        <p:spPr>
          <a:xfrm flipH="1" flipV="1">
            <a:off x="3638940" y="3630775"/>
            <a:ext cx="802433" cy="38138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5281128" y="4391073"/>
            <a:ext cx="802433" cy="47709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2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9100</TotalTime>
  <Words>2884</Words>
  <Application>Microsoft Office PowerPoint</Application>
  <PresentationFormat>如螢幕大小 (4:3)</PresentationFormat>
  <Paragraphs>1133</Paragraphs>
  <Slides>83</Slides>
  <Notes>59</Notes>
  <HiddenSlides>0</HiddenSlides>
  <MMClips>2</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83</vt:i4>
      </vt:variant>
    </vt:vector>
  </HeadingPairs>
  <TitlesOfParts>
    <vt:vector size="93" baseType="lpstr">
      <vt:lpstr>新細明體</vt:lpstr>
      <vt:lpstr>Arial</vt:lpstr>
      <vt:lpstr>Calibri</vt:lpstr>
      <vt:lpstr>Calibri Light</vt:lpstr>
      <vt:lpstr>Cambria Math</vt:lpstr>
      <vt:lpstr>Georgia</vt:lpstr>
      <vt:lpstr>times</vt:lpstr>
      <vt:lpstr>Wingdings</vt:lpstr>
      <vt:lpstr>Office 佈景主題</vt:lpstr>
      <vt:lpstr>方程式</vt:lpstr>
      <vt:lpstr>Tips for Training  Deep Neural Network</vt:lpstr>
      <vt:lpstr>Announcement</vt:lpstr>
      <vt:lpstr>Outline</vt:lpstr>
      <vt:lpstr>Outline</vt:lpstr>
      <vt:lpstr>ReLU</vt:lpstr>
      <vt:lpstr>ReLU</vt:lpstr>
      <vt:lpstr>Review: Backpropagation</vt:lpstr>
      <vt:lpstr>Review: Backpropagation</vt:lpstr>
      <vt:lpstr>Problem of Sigmoid</vt:lpstr>
      <vt:lpstr>Vanishing Gradient Problem</vt:lpstr>
      <vt:lpstr>Vanishing Gradient Problem</vt:lpstr>
      <vt:lpstr>ReLU</vt:lpstr>
      <vt:lpstr>ReLU</vt:lpstr>
      <vt:lpstr>ReLU</vt:lpstr>
      <vt:lpstr>ReLU</vt:lpstr>
      <vt:lpstr>ReLU</vt:lpstr>
      <vt:lpstr>ReLU</vt:lpstr>
      <vt:lpstr>ReLU - variant</vt:lpstr>
      <vt:lpstr>Maxout</vt:lpstr>
      <vt:lpstr>Maxout – ReLU is special case</vt:lpstr>
      <vt:lpstr>Maxout – ReLU is special case</vt:lpstr>
      <vt:lpstr>Maxout - Training</vt:lpstr>
      <vt:lpstr>Maxout - Training</vt:lpstr>
      <vt:lpstr>Outline</vt:lpstr>
      <vt:lpstr>Cost Function</vt:lpstr>
      <vt:lpstr>Output Layer</vt:lpstr>
      <vt:lpstr>Softmax</vt:lpstr>
      <vt:lpstr>Softmax</vt:lpstr>
      <vt:lpstr>Softmax</vt:lpstr>
      <vt:lpstr>Softmax</vt:lpstr>
      <vt:lpstr>PowerPoint 簡報</vt:lpstr>
      <vt:lpstr>PowerPoint 簡報</vt:lpstr>
      <vt:lpstr>Outline</vt:lpstr>
      <vt:lpstr>Normalizing Input</vt:lpstr>
      <vt:lpstr>Normalizing Input</vt:lpstr>
      <vt:lpstr>Outline</vt:lpstr>
      <vt:lpstr>Vanilla Gradient Descent</vt:lpstr>
      <vt:lpstr>Outline</vt:lpstr>
      <vt:lpstr>Outline</vt:lpstr>
      <vt:lpstr>Learning Rates</vt:lpstr>
      <vt:lpstr>Learning Rates</vt:lpstr>
      <vt:lpstr>Adagrad</vt:lpstr>
      <vt:lpstr>Adagrad</vt:lpstr>
      <vt:lpstr>Adagrad</vt:lpstr>
      <vt:lpstr>Contradiction?</vt:lpstr>
      <vt:lpstr>Intuitive Reason</vt:lpstr>
      <vt:lpstr>Larger gradient, larger steps?</vt:lpstr>
      <vt:lpstr>Second Derivative</vt:lpstr>
      <vt:lpstr>More than one parameters</vt:lpstr>
      <vt:lpstr>What to do with  Adagrad?</vt:lpstr>
      <vt:lpstr>Outline</vt:lpstr>
      <vt:lpstr>Easy to stuck</vt:lpstr>
      <vt:lpstr>In physical world ……</vt:lpstr>
      <vt:lpstr>Momentum</vt:lpstr>
      <vt:lpstr>Momentum</vt:lpstr>
      <vt:lpstr>Momentum</vt:lpstr>
      <vt:lpstr>PowerPoint 簡報</vt:lpstr>
      <vt:lpstr>PowerPoint 簡報</vt:lpstr>
      <vt:lpstr>Outline</vt:lpstr>
      <vt:lpstr>Panacea</vt:lpstr>
      <vt:lpstr>Outline</vt:lpstr>
      <vt:lpstr>Outline</vt:lpstr>
      <vt:lpstr>Early Stopping</vt:lpstr>
      <vt:lpstr>Outline</vt:lpstr>
      <vt:lpstr>Weight Decay</vt:lpstr>
      <vt:lpstr>Weight Decay</vt:lpstr>
      <vt:lpstr>Weight Decay</vt:lpstr>
      <vt:lpstr>Weight Decay</vt:lpstr>
      <vt:lpstr>Outline</vt:lpstr>
      <vt:lpstr>Dropout</vt:lpstr>
      <vt:lpstr>Dropout</vt:lpstr>
      <vt:lpstr>Dropout</vt:lpstr>
      <vt:lpstr>Dropout - Intuitive Reason</vt:lpstr>
      <vt:lpstr>Dropout - Intuitive Reason</vt:lpstr>
      <vt:lpstr>Dropout - Intuitive Reason</vt:lpstr>
      <vt:lpstr>Dropout - Ensemble</vt:lpstr>
      <vt:lpstr>Dropout - Ensemble</vt:lpstr>
      <vt:lpstr>Dropout - Ensemble</vt:lpstr>
      <vt:lpstr>Dropout - Ensemble</vt:lpstr>
      <vt:lpstr>Dropout - Ensemble</vt:lpstr>
      <vt:lpstr>Practical Suggestion for Dropout</vt:lpstr>
      <vt:lpstr>Concluding Remarks</vt:lpstr>
      <vt:lpstr>Acknowledgement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More Techniques</dc:title>
  <dc:creator>Lee Hung-yi</dc:creator>
  <cp:lastModifiedBy>Lee Hung-yi</cp:lastModifiedBy>
  <cp:revision>347</cp:revision>
  <dcterms:created xsi:type="dcterms:W3CDTF">2015-04-19T02:13:32Z</dcterms:created>
  <dcterms:modified xsi:type="dcterms:W3CDTF">2015-12-06T14:21:16Z</dcterms:modified>
</cp:coreProperties>
</file>